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3" r:id="rId55"/>
    <p:sldId id="314" r:id="rId56"/>
    <p:sldId id="316" r:id="rId57"/>
    <p:sldId id="317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</p:sldIdLst>
  <p:sldSz cx="10058400" cy="7772400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5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412918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77394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26831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33" y="438397"/>
            <a:ext cx="8014970" cy="605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70"/>
              </a:lnSpc>
            </a:pPr>
            <a:r>
              <a:rPr dirty="0"/>
              <a:t>Bahria</a:t>
            </a:r>
            <a:r>
              <a:rPr spc="-40" dirty="0"/>
              <a:t> </a:t>
            </a:r>
            <a:r>
              <a:rPr dirty="0"/>
              <a:t>University,</a:t>
            </a:r>
            <a:r>
              <a:rPr spc="-50" dirty="0"/>
              <a:t> </a:t>
            </a:r>
            <a:r>
              <a:rPr dirty="0"/>
              <a:t>Spring</a:t>
            </a:r>
            <a:r>
              <a:rPr spc="-4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70"/>
              </a:lnSpc>
            </a:pPr>
            <a:r>
              <a:rPr dirty="0"/>
              <a:t>DSC</a:t>
            </a:r>
            <a:r>
              <a:rPr spc="-10" dirty="0"/>
              <a:t> </a:t>
            </a:r>
            <a:r>
              <a:rPr dirty="0"/>
              <a:t>704</a:t>
            </a:r>
            <a:r>
              <a:rPr spc="-35" dirty="0"/>
              <a:t> </a:t>
            </a:r>
            <a:r>
              <a:rPr dirty="0"/>
              <a:t>Deep</a:t>
            </a:r>
            <a:r>
              <a:rPr spc="-2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98657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01530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34149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34906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68690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402752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33591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32523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47197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12700">
              <a:lnSpc>
                <a:spcPts val="1070"/>
              </a:lnSpc>
            </a:pPr>
            <a:r>
              <a:rPr lang="en-US"/>
              <a:t>DSC</a:t>
            </a:r>
            <a:r>
              <a:rPr lang="en-US" spc="-10"/>
              <a:t> </a:t>
            </a:r>
            <a:r>
              <a:rPr lang="en-US"/>
              <a:t>704</a:t>
            </a:r>
            <a:r>
              <a:rPr lang="en-US" spc="-35"/>
              <a:t> </a:t>
            </a:r>
            <a:r>
              <a:rPr lang="en-US"/>
              <a:t>Deep</a:t>
            </a:r>
            <a:r>
              <a:rPr lang="en-US" spc="-20"/>
              <a:t> </a:t>
            </a:r>
            <a:r>
              <a:rPr lang="en-US" spc="-10"/>
              <a:t>Learning</a:t>
            </a:r>
            <a:endParaRPr lang="en-US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12700">
              <a:lnSpc>
                <a:spcPts val="1070"/>
              </a:lnSpc>
            </a:pPr>
            <a:r>
              <a:rPr lang="en-US"/>
              <a:t>Bahria</a:t>
            </a:r>
            <a:r>
              <a:rPr lang="en-US" spc="-40"/>
              <a:t> </a:t>
            </a:r>
            <a:r>
              <a:rPr lang="en-US"/>
              <a:t>University,</a:t>
            </a:r>
            <a:r>
              <a:rPr lang="en-US" spc="-50"/>
              <a:t> </a:t>
            </a:r>
            <a:r>
              <a:rPr lang="en-US"/>
              <a:t>Spring</a:t>
            </a:r>
            <a:r>
              <a:rPr lang="en-US" spc="-40"/>
              <a:t> </a:t>
            </a:r>
            <a:r>
              <a:rPr lang="en-US" spc="-20"/>
              <a:t>2019</a:t>
            </a:r>
            <a:endParaRPr lang="en-US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65713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4.png"/><Relationship Id="rId4" Type="http://schemas.openxmlformats.org/officeDocument/2006/relationships/image" Target="../media/image4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jpg"/><Relationship Id="rId4" Type="http://schemas.openxmlformats.org/officeDocument/2006/relationships/image" Target="../media/image4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10" Type="http://schemas.openxmlformats.org/officeDocument/2006/relationships/image" Target="../media/image3.pn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3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9" Type="http://schemas.openxmlformats.org/officeDocument/2006/relationships/image" Target="../media/image158.png"/><Relationship Id="rId21" Type="http://schemas.openxmlformats.org/officeDocument/2006/relationships/image" Target="../media/image140.png"/><Relationship Id="rId34" Type="http://schemas.openxmlformats.org/officeDocument/2006/relationships/image" Target="../media/image153.png"/><Relationship Id="rId42" Type="http://schemas.openxmlformats.org/officeDocument/2006/relationships/image" Target="../media/image161.png"/><Relationship Id="rId47" Type="http://schemas.openxmlformats.org/officeDocument/2006/relationships/image" Target="../media/image166.png"/><Relationship Id="rId50" Type="http://schemas.openxmlformats.org/officeDocument/2006/relationships/image" Target="../media/image169.png"/><Relationship Id="rId55" Type="http://schemas.openxmlformats.org/officeDocument/2006/relationships/image" Target="../media/image174.png"/><Relationship Id="rId63" Type="http://schemas.openxmlformats.org/officeDocument/2006/relationships/image" Target="../media/image182.png"/><Relationship Id="rId68" Type="http://schemas.openxmlformats.org/officeDocument/2006/relationships/image" Target="../media/image187.png"/><Relationship Id="rId7" Type="http://schemas.openxmlformats.org/officeDocument/2006/relationships/image" Target="../media/image126.png"/><Relationship Id="rId71" Type="http://schemas.openxmlformats.org/officeDocument/2006/relationships/image" Target="../media/image190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9" Type="http://schemas.openxmlformats.org/officeDocument/2006/relationships/image" Target="../media/image148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53" Type="http://schemas.openxmlformats.org/officeDocument/2006/relationships/image" Target="../media/image172.png"/><Relationship Id="rId58" Type="http://schemas.openxmlformats.org/officeDocument/2006/relationships/image" Target="../media/image177.png"/><Relationship Id="rId66" Type="http://schemas.openxmlformats.org/officeDocument/2006/relationships/image" Target="../media/image185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49" Type="http://schemas.openxmlformats.org/officeDocument/2006/relationships/image" Target="../media/image168.png"/><Relationship Id="rId57" Type="http://schemas.openxmlformats.org/officeDocument/2006/relationships/image" Target="../media/image176.png"/><Relationship Id="rId61" Type="http://schemas.openxmlformats.org/officeDocument/2006/relationships/image" Target="../media/image180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4" Type="http://schemas.openxmlformats.org/officeDocument/2006/relationships/image" Target="../media/image163.png"/><Relationship Id="rId52" Type="http://schemas.openxmlformats.org/officeDocument/2006/relationships/image" Target="../media/image171.png"/><Relationship Id="rId60" Type="http://schemas.openxmlformats.org/officeDocument/2006/relationships/image" Target="../media/image179.png"/><Relationship Id="rId65" Type="http://schemas.openxmlformats.org/officeDocument/2006/relationships/image" Target="../media/image184.png"/><Relationship Id="rId73" Type="http://schemas.openxmlformats.org/officeDocument/2006/relationships/image" Target="../media/image3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43" Type="http://schemas.openxmlformats.org/officeDocument/2006/relationships/image" Target="../media/image162.png"/><Relationship Id="rId48" Type="http://schemas.openxmlformats.org/officeDocument/2006/relationships/image" Target="../media/image167.png"/><Relationship Id="rId56" Type="http://schemas.openxmlformats.org/officeDocument/2006/relationships/image" Target="../media/image175.png"/><Relationship Id="rId64" Type="http://schemas.openxmlformats.org/officeDocument/2006/relationships/image" Target="../media/image183.png"/><Relationship Id="rId69" Type="http://schemas.openxmlformats.org/officeDocument/2006/relationships/image" Target="../media/image188.png"/><Relationship Id="rId8" Type="http://schemas.openxmlformats.org/officeDocument/2006/relationships/image" Target="../media/image127.png"/><Relationship Id="rId51" Type="http://schemas.openxmlformats.org/officeDocument/2006/relationships/image" Target="../media/image170.png"/><Relationship Id="rId72" Type="http://schemas.openxmlformats.org/officeDocument/2006/relationships/image" Target="../media/image191.png"/><Relationship Id="rId3" Type="http://schemas.openxmlformats.org/officeDocument/2006/relationships/image" Target="../media/image122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59" Type="http://schemas.openxmlformats.org/officeDocument/2006/relationships/image" Target="../media/image178.png"/><Relationship Id="rId67" Type="http://schemas.openxmlformats.org/officeDocument/2006/relationships/image" Target="../media/image186.png"/><Relationship Id="rId20" Type="http://schemas.openxmlformats.org/officeDocument/2006/relationships/image" Target="../media/image139.png"/><Relationship Id="rId41" Type="http://schemas.openxmlformats.org/officeDocument/2006/relationships/image" Target="../media/image160.png"/><Relationship Id="rId54" Type="http://schemas.openxmlformats.org/officeDocument/2006/relationships/image" Target="../media/image173.png"/><Relationship Id="rId62" Type="http://schemas.openxmlformats.org/officeDocument/2006/relationships/image" Target="../media/image181.png"/><Relationship Id="rId70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3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22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3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220.png"/><Relationship Id="rId21" Type="http://schemas.openxmlformats.org/officeDocument/2006/relationships/image" Target="../media/image238.png"/><Relationship Id="rId34" Type="http://schemas.openxmlformats.org/officeDocument/2006/relationships/image" Target="../media/image252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1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50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3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83.png"/><Relationship Id="rId39" Type="http://schemas.openxmlformats.org/officeDocument/2006/relationships/image" Target="../media/image296.png"/><Relationship Id="rId21" Type="http://schemas.openxmlformats.org/officeDocument/2006/relationships/image" Target="../media/image278.png"/><Relationship Id="rId34" Type="http://schemas.openxmlformats.org/officeDocument/2006/relationships/image" Target="../media/image291.png"/><Relationship Id="rId42" Type="http://schemas.openxmlformats.org/officeDocument/2006/relationships/image" Target="../media/image299.png"/><Relationship Id="rId47" Type="http://schemas.openxmlformats.org/officeDocument/2006/relationships/image" Target="../media/image304.png"/><Relationship Id="rId50" Type="http://schemas.openxmlformats.org/officeDocument/2006/relationships/image" Target="../media/image307.png"/><Relationship Id="rId55" Type="http://schemas.openxmlformats.org/officeDocument/2006/relationships/image" Target="../media/image312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90.png"/><Relationship Id="rId38" Type="http://schemas.openxmlformats.org/officeDocument/2006/relationships/image" Target="../media/image295.png"/><Relationship Id="rId46" Type="http://schemas.openxmlformats.org/officeDocument/2006/relationships/image" Target="../media/image303.png"/><Relationship Id="rId59" Type="http://schemas.openxmlformats.org/officeDocument/2006/relationships/image" Target="../media/image3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29" Type="http://schemas.openxmlformats.org/officeDocument/2006/relationships/image" Target="../media/image286.png"/><Relationship Id="rId41" Type="http://schemas.openxmlformats.org/officeDocument/2006/relationships/image" Target="../media/image298.png"/><Relationship Id="rId54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9.png"/><Relationship Id="rId37" Type="http://schemas.openxmlformats.org/officeDocument/2006/relationships/image" Target="../media/image294.png"/><Relationship Id="rId40" Type="http://schemas.openxmlformats.org/officeDocument/2006/relationships/image" Target="../media/image297.png"/><Relationship Id="rId45" Type="http://schemas.openxmlformats.org/officeDocument/2006/relationships/image" Target="../media/image302.png"/><Relationship Id="rId53" Type="http://schemas.openxmlformats.org/officeDocument/2006/relationships/image" Target="../media/image310.png"/><Relationship Id="rId58" Type="http://schemas.openxmlformats.org/officeDocument/2006/relationships/image" Target="../media/image315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5.png"/><Relationship Id="rId36" Type="http://schemas.openxmlformats.org/officeDocument/2006/relationships/image" Target="../media/image293.png"/><Relationship Id="rId49" Type="http://schemas.openxmlformats.org/officeDocument/2006/relationships/image" Target="../media/image306.png"/><Relationship Id="rId57" Type="http://schemas.openxmlformats.org/officeDocument/2006/relationships/image" Target="../media/image314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8.png"/><Relationship Id="rId44" Type="http://schemas.openxmlformats.org/officeDocument/2006/relationships/image" Target="../media/image301.png"/><Relationship Id="rId52" Type="http://schemas.openxmlformats.org/officeDocument/2006/relationships/image" Target="../media/image309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4.png"/><Relationship Id="rId30" Type="http://schemas.openxmlformats.org/officeDocument/2006/relationships/image" Target="../media/image287.png"/><Relationship Id="rId35" Type="http://schemas.openxmlformats.org/officeDocument/2006/relationships/image" Target="../media/image292.png"/><Relationship Id="rId43" Type="http://schemas.openxmlformats.org/officeDocument/2006/relationships/image" Target="../media/image300.png"/><Relationship Id="rId48" Type="http://schemas.openxmlformats.org/officeDocument/2006/relationships/image" Target="../media/image305.png"/><Relationship Id="rId56" Type="http://schemas.openxmlformats.org/officeDocument/2006/relationships/image" Target="../media/image313.png"/><Relationship Id="rId8" Type="http://schemas.openxmlformats.org/officeDocument/2006/relationships/image" Target="../media/image265.png"/><Relationship Id="rId51" Type="http://schemas.openxmlformats.org/officeDocument/2006/relationships/image" Target="../media/image308.png"/><Relationship Id="rId3" Type="http://schemas.openxmlformats.org/officeDocument/2006/relationships/image" Target="../media/image2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8.png"/><Relationship Id="rId7" Type="http://schemas.openxmlformats.org/officeDocument/2006/relationships/image" Target="../media/image3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11" Type="http://schemas.openxmlformats.org/officeDocument/2006/relationships/image" Target="../media/image325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19.png"/><Relationship Id="rId9" Type="http://schemas.openxmlformats.org/officeDocument/2006/relationships/image" Target="../media/image3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7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6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5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9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.png"/><Relationship Id="rId12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image" Target="../media/image335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41.png"/><Relationship Id="rId9" Type="http://schemas.openxmlformats.org/officeDocument/2006/relationships/image" Target="../media/image3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48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32.png"/><Relationship Id="rId4" Type="http://schemas.openxmlformats.org/officeDocument/2006/relationships/image" Target="../media/image32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5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4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.png"/><Relationship Id="rId5" Type="http://schemas.openxmlformats.org/officeDocument/2006/relationships/image" Target="../media/image361.png"/><Relationship Id="rId10" Type="http://schemas.openxmlformats.org/officeDocument/2006/relationships/image" Target="../media/image357.png"/><Relationship Id="rId4" Type="http://schemas.openxmlformats.org/officeDocument/2006/relationships/image" Target="../media/image360.png"/><Relationship Id="rId9" Type="http://schemas.openxmlformats.org/officeDocument/2006/relationships/image" Target="../media/image3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71.png"/><Relationship Id="rId3" Type="http://schemas.openxmlformats.org/officeDocument/2006/relationships/image" Target="../media/image367.png"/><Relationship Id="rId7" Type="http://schemas.openxmlformats.org/officeDocument/2006/relationships/image" Target="../media/image363.png"/><Relationship Id="rId12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.png"/><Relationship Id="rId5" Type="http://schemas.openxmlformats.org/officeDocument/2006/relationships/image" Target="../media/image368.png"/><Relationship Id="rId10" Type="http://schemas.openxmlformats.org/officeDocument/2006/relationships/image" Target="../media/image357.png"/><Relationship Id="rId4" Type="http://schemas.openxmlformats.org/officeDocument/2006/relationships/image" Target="../media/image360.png"/><Relationship Id="rId9" Type="http://schemas.openxmlformats.org/officeDocument/2006/relationships/image" Target="../media/image35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73.png"/><Relationship Id="rId7" Type="http://schemas.openxmlformats.org/officeDocument/2006/relationships/image" Target="../media/image363.png"/><Relationship Id="rId12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.png"/><Relationship Id="rId5" Type="http://schemas.openxmlformats.org/officeDocument/2006/relationships/image" Target="../media/image374.png"/><Relationship Id="rId10" Type="http://schemas.openxmlformats.org/officeDocument/2006/relationships/image" Target="../media/image357.png"/><Relationship Id="rId4" Type="http://schemas.openxmlformats.org/officeDocument/2006/relationships/image" Target="../media/image360.png"/><Relationship Id="rId9" Type="http://schemas.openxmlformats.org/officeDocument/2006/relationships/image" Target="../media/image3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57.png"/><Relationship Id="rId3" Type="http://schemas.openxmlformats.org/officeDocument/2006/relationships/image" Target="../media/image378.png"/><Relationship Id="rId7" Type="http://schemas.openxmlformats.org/officeDocument/2006/relationships/image" Target="../media/image354.png"/><Relationship Id="rId12" Type="http://schemas.openxmlformats.org/officeDocument/2006/relationships/image" Target="../media/image384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11" Type="http://schemas.openxmlformats.org/officeDocument/2006/relationships/image" Target="../media/image383.png"/><Relationship Id="rId5" Type="http://schemas.openxmlformats.org/officeDocument/2006/relationships/image" Target="../media/image379.png"/><Relationship Id="rId10" Type="http://schemas.openxmlformats.org/officeDocument/2006/relationships/image" Target="../media/image355.png"/><Relationship Id="rId4" Type="http://schemas.openxmlformats.org/officeDocument/2006/relationships/image" Target="../media/image351.png"/><Relationship Id="rId9" Type="http://schemas.openxmlformats.org/officeDocument/2006/relationships/image" Target="../media/image382.png"/><Relationship Id="rId1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38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55.pn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3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6.png"/><Relationship Id="rId7" Type="http://schemas.openxmlformats.org/officeDocument/2006/relationships/image" Target="../media/image392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55.png"/><Relationship Id="rId4" Type="http://schemas.openxmlformats.org/officeDocument/2006/relationships/image" Target="../media/image397.png"/><Relationship Id="rId9" Type="http://schemas.openxmlformats.org/officeDocument/2006/relationships/image" Target="../media/image3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g"/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3.png"/><Relationship Id="rId18" Type="http://schemas.openxmlformats.org/officeDocument/2006/relationships/image" Target="../media/image416.png"/><Relationship Id="rId3" Type="http://schemas.openxmlformats.org/officeDocument/2006/relationships/image" Target="../media/image402.png"/><Relationship Id="rId21" Type="http://schemas.openxmlformats.org/officeDocument/2006/relationships/image" Target="../media/image419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17" Type="http://schemas.openxmlformats.org/officeDocument/2006/relationships/image" Target="../media/image415.png"/><Relationship Id="rId2" Type="http://schemas.openxmlformats.org/officeDocument/2006/relationships/image" Target="../media/image401.png"/><Relationship Id="rId16" Type="http://schemas.openxmlformats.org/officeDocument/2006/relationships/image" Target="../media/image414.png"/><Relationship Id="rId20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5" Type="http://schemas.openxmlformats.org/officeDocument/2006/relationships/image" Target="../media/image413.png"/><Relationship Id="rId10" Type="http://schemas.openxmlformats.org/officeDocument/2006/relationships/image" Target="../media/image409.png"/><Relationship Id="rId19" Type="http://schemas.openxmlformats.org/officeDocument/2006/relationships/image" Target="../media/image417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3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jpg"/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3.jpg"/><Relationship Id="rId5" Type="http://schemas.openxmlformats.org/officeDocument/2006/relationships/image" Target="../media/image442.jp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6.jpg"/><Relationship Id="rId4" Type="http://schemas.openxmlformats.org/officeDocument/2006/relationships/image" Target="../media/image44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2.png"/><Relationship Id="rId4" Type="http://schemas.openxmlformats.org/officeDocument/2006/relationships/image" Target="../media/image451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1.jpg"/><Relationship Id="rId7" Type="http://schemas.openxmlformats.org/officeDocument/2006/relationships/image" Target="../media/image4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jpg"/><Relationship Id="rId4" Type="http://schemas.openxmlformats.org/officeDocument/2006/relationships/image" Target="../media/image4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0153" y="1360925"/>
            <a:ext cx="7173595" cy="2242185"/>
            <a:chOff x="1280153" y="1360925"/>
            <a:chExt cx="7173595" cy="2242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7545" y="1737004"/>
              <a:ext cx="1511" cy="15137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3" y="1360925"/>
              <a:ext cx="7168901" cy="2238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0153" y="1360925"/>
              <a:ext cx="7173595" cy="2242185"/>
            </a:xfrm>
            <a:custGeom>
              <a:avLst/>
              <a:gdLst/>
              <a:ahLst/>
              <a:cxnLst/>
              <a:rect l="l" t="t" r="r" b="b"/>
              <a:pathLst>
                <a:path w="7173595" h="2242185">
                  <a:moveTo>
                    <a:pt x="7173474" y="1883670"/>
                  </a:moveTo>
                  <a:lnTo>
                    <a:pt x="7173474" y="358146"/>
                  </a:lnTo>
                  <a:lnTo>
                    <a:pt x="7170426" y="320046"/>
                  </a:lnTo>
                  <a:lnTo>
                    <a:pt x="7165854" y="301758"/>
                  </a:lnTo>
                  <a:lnTo>
                    <a:pt x="7162806" y="283470"/>
                  </a:lnTo>
                  <a:lnTo>
                    <a:pt x="7150614" y="246894"/>
                  </a:lnTo>
                  <a:lnTo>
                    <a:pt x="7129278" y="196602"/>
                  </a:lnTo>
                  <a:lnTo>
                    <a:pt x="7098798" y="150876"/>
                  </a:lnTo>
                  <a:lnTo>
                    <a:pt x="7050030" y="97536"/>
                  </a:lnTo>
                  <a:lnTo>
                    <a:pt x="7036314" y="86868"/>
                  </a:lnTo>
                  <a:lnTo>
                    <a:pt x="7022598" y="74676"/>
                  </a:lnTo>
                  <a:lnTo>
                    <a:pt x="6976878" y="45720"/>
                  </a:lnTo>
                  <a:lnTo>
                    <a:pt x="6926586" y="22860"/>
                  </a:lnTo>
                  <a:lnTo>
                    <a:pt x="6873246" y="7620"/>
                  </a:lnTo>
                  <a:lnTo>
                    <a:pt x="6835146" y="1524"/>
                  </a:lnTo>
                  <a:lnTo>
                    <a:pt x="6816858" y="0"/>
                  </a:lnTo>
                  <a:lnTo>
                    <a:pt x="358146" y="0"/>
                  </a:lnTo>
                  <a:lnTo>
                    <a:pt x="338334" y="1524"/>
                  </a:lnTo>
                  <a:lnTo>
                    <a:pt x="320046" y="4572"/>
                  </a:lnTo>
                  <a:lnTo>
                    <a:pt x="300234" y="7620"/>
                  </a:lnTo>
                  <a:lnTo>
                    <a:pt x="246894" y="22860"/>
                  </a:lnTo>
                  <a:lnTo>
                    <a:pt x="196596" y="45720"/>
                  </a:lnTo>
                  <a:lnTo>
                    <a:pt x="150876" y="74676"/>
                  </a:lnTo>
                  <a:lnTo>
                    <a:pt x="137160" y="86868"/>
                  </a:lnTo>
                  <a:lnTo>
                    <a:pt x="123444" y="97536"/>
                  </a:lnTo>
                  <a:lnTo>
                    <a:pt x="97536" y="123444"/>
                  </a:lnTo>
                  <a:lnTo>
                    <a:pt x="85344" y="137160"/>
                  </a:lnTo>
                  <a:lnTo>
                    <a:pt x="74676" y="152400"/>
                  </a:lnTo>
                  <a:lnTo>
                    <a:pt x="64008" y="166122"/>
                  </a:lnTo>
                  <a:lnTo>
                    <a:pt x="54864" y="181362"/>
                  </a:lnTo>
                  <a:lnTo>
                    <a:pt x="45720" y="198126"/>
                  </a:lnTo>
                  <a:lnTo>
                    <a:pt x="36576" y="213366"/>
                  </a:lnTo>
                  <a:lnTo>
                    <a:pt x="16764" y="265182"/>
                  </a:lnTo>
                  <a:lnTo>
                    <a:pt x="1524" y="338334"/>
                  </a:lnTo>
                  <a:lnTo>
                    <a:pt x="0" y="358146"/>
                  </a:lnTo>
                  <a:lnTo>
                    <a:pt x="0" y="1885194"/>
                  </a:lnTo>
                  <a:lnTo>
                    <a:pt x="1524" y="1903482"/>
                  </a:lnTo>
                  <a:lnTo>
                    <a:pt x="4572" y="1923294"/>
                  </a:lnTo>
                  <a:lnTo>
                    <a:pt x="7620" y="1941582"/>
                  </a:lnTo>
                  <a:lnTo>
                    <a:pt x="9144" y="1947678"/>
                  </a:lnTo>
                  <a:lnTo>
                    <a:pt x="9144" y="376434"/>
                  </a:lnTo>
                  <a:lnTo>
                    <a:pt x="13716" y="321570"/>
                  </a:lnTo>
                  <a:lnTo>
                    <a:pt x="25908" y="268230"/>
                  </a:lnTo>
                  <a:lnTo>
                    <a:pt x="53340" y="201174"/>
                  </a:lnTo>
                  <a:lnTo>
                    <a:pt x="73152" y="172218"/>
                  </a:lnTo>
                  <a:lnTo>
                    <a:pt x="82296" y="156972"/>
                  </a:lnTo>
                  <a:lnTo>
                    <a:pt x="129540" y="105156"/>
                  </a:lnTo>
                  <a:lnTo>
                    <a:pt x="172212" y="73152"/>
                  </a:lnTo>
                  <a:lnTo>
                    <a:pt x="185928" y="62484"/>
                  </a:lnTo>
                  <a:lnTo>
                    <a:pt x="234696" y="38100"/>
                  </a:lnTo>
                  <a:lnTo>
                    <a:pt x="284994" y="21336"/>
                  </a:lnTo>
                  <a:lnTo>
                    <a:pt x="376434" y="9144"/>
                  </a:lnTo>
                  <a:lnTo>
                    <a:pt x="6797046" y="9144"/>
                  </a:lnTo>
                  <a:lnTo>
                    <a:pt x="6816858" y="10668"/>
                  </a:lnTo>
                  <a:lnTo>
                    <a:pt x="6853434" y="13716"/>
                  </a:lnTo>
                  <a:lnTo>
                    <a:pt x="6871722" y="16764"/>
                  </a:lnTo>
                  <a:lnTo>
                    <a:pt x="6888486" y="21336"/>
                  </a:lnTo>
                  <a:lnTo>
                    <a:pt x="6906774" y="25908"/>
                  </a:lnTo>
                  <a:lnTo>
                    <a:pt x="6940302" y="38100"/>
                  </a:lnTo>
                  <a:lnTo>
                    <a:pt x="6957066" y="45720"/>
                  </a:lnTo>
                  <a:lnTo>
                    <a:pt x="6972306" y="54864"/>
                  </a:lnTo>
                  <a:lnTo>
                    <a:pt x="6987546" y="62484"/>
                  </a:lnTo>
                  <a:lnTo>
                    <a:pt x="7002786" y="73152"/>
                  </a:lnTo>
                  <a:lnTo>
                    <a:pt x="7016502" y="82296"/>
                  </a:lnTo>
                  <a:lnTo>
                    <a:pt x="7030218" y="94488"/>
                  </a:lnTo>
                  <a:lnTo>
                    <a:pt x="7069842" y="129540"/>
                  </a:lnTo>
                  <a:lnTo>
                    <a:pt x="7101846" y="172218"/>
                  </a:lnTo>
                  <a:lnTo>
                    <a:pt x="7127754" y="217938"/>
                  </a:lnTo>
                  <a:lnTo>
                    <a:pt x="7147566" y="268230"/>
                  </a:lnTo>
                  <a:lnTo>
                    <a:pt x="7153662" y="284994"/>
                  </a:lnTo>
                  <a:lnTo>
                    <a:pt x="7162806" y="339858"/>
                  </a:lnTo>
                  <a:lnTo>
                    <a:pt x="7164330" y="358146"/>
                  </a:lnTo>
                  <a:lnTo>
                    <a:pt x="7164330" y="1950726"/>
                  </a:lnTo>
                  <a:lnTo>
                    <a:pt x="7165854" y="1941582"/>
                  </a:lnTo>
                  <a:lnTo>
                    <a:pt x="7170426" y="1921770"/>
                  </a:lnTo>
                  <a:lnTo>
                    <a:pt x="7173474" y="1883670"/>
                  </a:lnTo>
                  <a:close/>
                </a:path>
                <a:path w="7173595" h="2242185">
                  <a:moveTo>
                    <a:pt x="7164330" y="1950726"/>
                  </a:moveTo>
                  <a:lnTo>
                    <a:pt x="7164330" y="1883670"/>
                  </a:lnTo>
                  <a:lnTo>
                    <a:pt x="7162806" y="1903482"/>
                  </a:lnTo>
                  <a:lnTo>
                    <a:pt x="7159758" y="1921770"/>
                  </a:lnTo>
                  <a:lnTo>
                    <a:pt x="7156710" y="1938534"/>
                  </a:lnTo>
                  <a:lnTo>
                    <a:pt x="7153662" y="1956822"/>
                  </a:lnTo>
                  <a:lnTo>
                    <a:pt x="7147566" y="1975110"/>
                  </a:lnTo>
                  <a:lnTo>
                    <a:pt x="7135374" y="2008638"/>
                  </a:lnTo>
                  <a:lnTo>
                    <a:pt x="7127754" y="2023878"/>
                  </a:lnTo>
                  <a:lnTo>
                    <a:pt x="7120134" y="2040642"/>
                  </a:lnTo>
                  <a:lnTo>
                    <a:pt x="7080510" y="2098554"/>
                  </a:lnTo>
                  <a:lnTo>
                    <a:pt x="7043934" y="2136654"/>
                  </a:lnTo>
                  <a:lnTo>
                    <a:pt x="7002786" y="2170182"/>
                  </a:lnTo>
                  <a:lnTo>
                    <a:pt x="6957066" y="2196090"/>
                  </a:lnTo>
                  <a:lnTo>
                    <a:pt x="6906774" y="2215902"/>
                  </a:lnTo>
                  <a:lnTo>
                    <a:pt x="6888486" y="2220474"/>
                  </a:lnTo>
                  <a:lnTo>
                    <a:pt x="6871722" y="2225046"/>
                  </a:lnTo>
                  <a:lnTo>
                    <a:pt x="6835146" y="2231142"/>
                  </a:lnTo>
                  <a:lnTo>
                    <a:pt x="6816858" y="2231142"/>
                  </a:lnTo>
                  <a:lnTo>
                    <a:pt x="6797046" y="2232666"/>
                  </a:lnTo>
                  <a:lnTo>
                    <a:pt x="376434" y="2232666"/>
                  </a:lnTo>
                  <a:lnTo>
                    <a:pt x="358146" y="2231142"/>
                  </a:lnTo>
                  <a:lnTo>
                    <a:pt x="339858" y="2231142"/>
                  </a:lnTo>
                  <a:lnTo>
                    <a:pt x="284994" y="2220474"/>
                  </a:lnTo>
                  <a:lnTo>
                    <a:pt x="233172" y="2203710"/>
                  </a:lnTo>
                  <a:lnTo>
                    <a:pt x="217932" y="2196090"/>
                  </a:lnTo>
                  <a:lnTo>
                    <a:pt x="201168" y="2188470"/>
                  </a:lnTo>
                  <a:lnTo>
                    <a:pt x="143256" y="2148846"/>
                  </a:lnTo>
                  <a:lnTo>
                    <a:pt x="105156" y="2112270"/>
                  </a:lnTo>
                  <a:lnTo>
                    <a:pt x="71628" y="2069598"/>
                  </a:lnTo>
                  <a:lnTo>
                    <a:pt x="45720" y="2023878"/>
                  </a:lnTo>
                  <a:lnTo>
                    <a:pt x="38100" y="2008638"/>
                  </a:lnTo>
                  <a:lnTo>
                    <a:pt x="21336" y="1956822"/>
                  </a:lnTo>
                  <a:lnTo>
                    <a:pt x="9144" y="1865382"/>
                  </a:lnTo>
                  <a:lnTo>
                    <a:pt x="9144" y="1947678"/>
                  </a:lnTo>
                  <a:lnTo>
                    <a:pt x="12192" y="1959870"/>
                  </a:lnTo>
                  <a:lnTo>
                    <a:pt x="16764" y="1976634"/>
                  </a:lnTo>
                  <a:lnTo>
                    <a:pt x="22860" y="1994922"/>
                  </a:lnTo>
                  <a:lnTo>
                    <a:pt x="30480" y="2011686"/>
                  </a:lnTo>
                  <a:lnTo>
                    <a:pt x="36576" y="2028450"/>
                  </a:lnTo>
                  <a:lnTo>
                    <a:pt x="45720" y="2045214"/>
                  </a:lnTo>
                  <a:lnTo>
                    <a:pt x="64008" y="2075694"/>
                  </a:lnTo>
                  <a:lnTo>
                    <a:pt x="74676" y="2090934"/>
                  </a:lnTo>
                  <a:lnTo>
                    <a:pt x="86868" y="2104650"/>
                  </a:lnTo>
                  <a:lnTo>
                    <a:pt x="97536" y="2118366"/>
                  </a:lnTo>
                  <a:lnTo>
                    <a:pt x="137160" y="2156466"/>
                  </a:lnTo>
                  <a:lnTo>
                    <a:pt x="181356" y="2186946"/>
                  </a:lnTo>
                  <a:lnTo>
                    <a:pt x="198120" y="2196090"/>
                  </a:lnTo>
                  <a:lnTo>
                    <a:pt x="213360" y="2205234"/>
                  </a:lnTo>
                  <a:lnTo>
                    <a:pt x="265182" y="2225046"/>
                  </a:lnTo>
                  <a:lnTo>
                    <a:pt x="338334" y="2240286"/>
                  </a:lnTo>
                  <a:lnTo>
                    <a:pt x="358146" y="2241810"/>
                  </a:lnTo>
                  <a:lnTo>
                    <a:pt x="6816858" y="2241810"/>
                  </a:lnTo>
                  <a:lnTo>
                    <a:pt x="6873246" y="2234190"/>
                  </a:lnTo>
                  <a:lnTo>
                    <a:pt x="6943350" y="2212854"/>
                  </a:lnTo>
                  <a:lnTo>
                    <a:pt x="7007358" y="2177802"/>
                  </a:lnTo>
                  <a:lnTo>
                    <a:pt x="7063746" y="2132082"/>
                  </a:lnTo>
                  <a:lnTo>
                    <a:pt x="7098798" y="2090934"/>
                  </a:lnTo>
                  <a:lnTo>
                    <a:pt x="7129278" y="2045214"/>
                  </a:lnTo>
                  <a:lnTo>
                    <a:pt x="7150614" y="1994922"/>
                  </a:lnTo>
                  <a:lnTo>
                    <a:pt x="7156710" y="1976634"/>
                  </a:lnTo>
                  <a:lnTo>
                    <a:pt x="7162806" y="1959870"/>
                  </a:lnTo>
                  <a:lnTo>
                    <a:pt x="7164330" y="1950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4323" y="1849641"/>
            <a:ext cx="5564505" cy="1243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290" marR="5080" indent="-1038225">
              <a:lnSpc>
                <a:spcPct val="150000"/>
              </a:lnSpc>
              <a:spcBef>
                <a:spcPts val="100"/>
              </a:spcBef>
            </a:pPr>
            <a:r>
              <a:rPr sz="2800" dirty="0">
                <a:solidFill>
                  <a:schemeClr val="bg2"/>
                </a:solidFill>
              </a:rPr>
              <a:t>Recurrent</a:t>
            </a:r>
            <a:r>
              <a:rPr sz="2800" spc="-80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Neural</a:t>
            </a:r>
            <a:r>
              <a:rPr sz="2800" spc="-75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Networks</a:t>
            </a:r>
            <a:r>
              <a:rPr sz="2800" spc="-85" dirty="0">
                <a:solidFill>
                  <a:schemeClr val="bg2"/>
                </a:solidFill>
              </a:rPr>
              <a:t> </a:t>
            </a:r>
            <a:r>
              <a:rPr sz="2800" spc="-10" dirty="0">
                <a:solidFill>
                  <a:schemeClr val="bg2"/>
                </a:solidFill>
              </a:rPr>
              <a:t>–RNNs </a:t>
            </a:r>
            <a:r>
              <a:rPr sz="2800" dirty="0">
                <a:solidFill>
                  <a:schemeClr val="bg2"/>
                </a:solidFill>
              </a:rPr>
              <a:t>(Sequence</a:t>
            </a:r>
            <a:r>
              <a:rPr sz="2800" spc="-80" dirty="0">
                <a:solidFill>
                  <a:schemeClr val="bg2"/>
                </a:solidFill>
              </a:rPr>
              <a:t> </a:t>
            </a:r>
            <a:r>
              <a:rPr sz="2800" spc="-10" dirty="0">
                <a:solidFill>
                  <a:schemeClr val="bg2"/>
                </a:solidFill>
              </a:rPr>
              <a:t>Modelling)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454ABB8-287E-5B07-F39B-EC3B3C2FE89F}"/>
              </a:ext>
            </a:extLst>
          </p:cNvPr>
          <p:cNvSpPr txBox="1">
            <a:spLocks/>
          </p:cNvSpPr>
          <p:nvPr/>
        </p:nvSpPr>
        <p:spPr>
          <a:xfrm>
            <a:off x="2082350" y="4442555"/>
            <a:ext cx="5564505" cy="191533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50290" marR="5080" indent="-1038225" algn="ctr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Adv. Topics in Generative AI</a:t>
            </a:r>
          </a:p>
          <a:p>
            <a:pPr marL="1050290" marR="5080" indent="-1038225" algn="ctr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Dr. Muhammad Nouman Noor</a:t>
            </a:r>
          </a:p>
          <a:p>
            <a:pPr marL="1050290" marR="5080" indent="-1038225" algn="ctr">
              <a:lnSpc>
                <a:spcPct val="150000"/>
              </a:lnSpc>
              <a:spcBef>
                <a:spcPts val="100"/>
              </a:spcBef>
            </a:pPr>
            <a:r>
              <a:rPr lang="en-US" sz="2800" dirty="0"/>
              <a:t>Department of AI &amp; 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173" y="1266596"/>
            <a:ext cx="3560184" cy="29864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4409" y="1088541"/>
            <a:ext cx="5086350" cy="2500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Language</a:t>
            </a:r>
            <a:r>
              <a:rPr sz="2800" spc="-12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Translation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5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Input: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Sequence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words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Output: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Sequence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words</a:t>
            </a:r>
            <a:endParaRPr sz="2800">
              <a:latin typeface="Arial MT"/>
              <a:cs typeface="Arial MT"/>
            </a:endParaRPr>
          </a:p>
          <a:p>
            <a:pPr marL="754380" marR="50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6285" algn="l"/>
              </a:tabLst>
            </a:pPr>
            <a:r>
              <a:rPr sz="2800" dirty="0">
                <a:latin typeface="Arial MT"/>
                <a:cs typeface="Arial MT"/>
              </a:rPr>
              <a:t>Lengths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output 	</a:t>
            </a:r>
            <a:r>
              <a:rPr sz="2800" dirty="0">
                <a:latin typeface="Arial MT"/>
                <a:cs typeface="Arial MT"/>
              </a:rPr>
              <a:t>may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vary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4987" y="430390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RNNs</a:t>
            </a:r>
            <a:r>
              <a:rPr sz="3600" spc="-6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-</a:t>
            </a:r>
            <a:r>
              <a:rPr sz="3600" spc="-250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304" y="455066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Sentiment</a:t>
            </a:r>
            <a:r>
              <a:rPr sz="4400" spc="-8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Classification</a:t>
            </a:r>
            <a:r>
              <a:rPr sz="4400" spc="-75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with</a:t>
            </a:r>
            <a:r>
              <a:rPr sz="4400" spc="-80" dirty="0">
                <a:solidFill>
                  <a:schemeClr val="bg1"/>
                </a:solidFill>
              </a:rPr>
              <a:t> </a:t>
            </a:r>
            <a:r>
              <a:rPr sz="4400"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44137" y="6721853"/>
            <a:ext cx="1557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Credits:</a:t>
            </a:r>
            <a:r>
              <a:rPr sz="1400" i="1" spc="-10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Andrew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397" y="2129027"/>
            <a:ext cx="8308847" cy="33146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8638" y="1623990"/>
            <a:ext cx="249980" cy="45482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980" y="352828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Implementing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3955" y="2453703"/>
            <a:ext cx="5393435" cy="36651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0985" y="1137004"/>
            <a:ext cx="5095240" cy="976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IMDB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Movie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dataset</a:t>
            </a:r>
            <a:endParaRPr sz="26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50K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reviews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Positive/Negative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428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Implementing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635880" y="1383047"/>
            <a:ext cx="867537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765810" indent="-34036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600" dirty="0"/>
              <a:t>Reviews</a:t>
            </a:r>
            <a:r>
              <a:rPr sz="2600" spc="-65" dirty="0"/>
              <a:t> </a:t>
            </a:r>
            <a:r>
              <a:rPr sz="2600" dirty="0"/>
              <a:t>have</a:t>
            </a:r>
            <a:r>
              <a:rPr sz="2600" spc="-80" dirty="0"/>
              <a:t> </a:t>
            </a:r>
            <a:r>
              <a:rPr sz="2600" dirty="0"/>
              <a:t>been</a:t>
            </a:r>
            <a:r>
              <a:rPr sz="2600" spc="-75" dirty="0"/>
              <a:t> </a:t>
            </a:r>
            <a:r>
              <a:rPr sz="2600" dirty="0"/>
              <a:t>preprocessed,</a:t>
            </a:r>
            <a:r>
              <a:rPr sz="2600" spc="-70" dirty="0"/>
              <a:t> </a:t>
            </a:r>
            <a:r>
              <a:rPr sz="2600" dirty="0"/>
              <a:t>and</a:t>
            </a:r>
            <a:r>
              <a:rPr sz="2600" spc="-75" dirty="0"/>
              <a:t> </a:t>
            </a:r>
            <a:r>
              <a:rPr sz="2600" dirty="0"/>
              <a:t>each</a:t>
            </a:r>
            <a:r>
              <a:rPr sz="2600" spc="-85" dirty="0"/>
              <a:t> </a:t>
            </a:r>
            <a:r>
              <a:rPr sz="2600" dirty="0"/>
              <a:t>review</a:t>
            </a:r>
            <a:r>
              <a:rPr sz="2600" spc="-70" dirty="0"/>
              <a:t> </a:t>
            </a:r>
            <a:r>
              <a:rPr sz="2600" spc="-25" dirty="0"/>
              <a:t>is 	</a:t>
            </a:r>
            <a:r>
              <a:rPr sz="2600" dirty="0"/>
              <a:t>encoded</a:t>
            </a:r>
            <a:r>
              <a:rPr sz="2600" spc="-45" dirty="0"/>
              <a:t> </a:t>
            </a:r>
            <a:r>
              <a:rPr sz="2600" dirty="0"/>
              <a:t>as</a:t>
            </a:r>
            <a:r>
              <a:rPr sz="2600" spc="-60" dirty="0"/>
              <a:t> </a:t>
            </a:r>
            <a:r>
              <a:rPr sz="2600" dirty="0"/>
              <a:t>a</a:t>
            </a:r>
            <a:r>
              <a:rPr sz="2600" spc="-70" dirty="0"/>
              <a:t> </a:t>
            </a:r>
            <a:r>
              <a:rPr sz="2600" dirty="0"/>
              <a:t>sequence</a:t>
            </a:r>
            <a:r>
              <a:rPr sz="2600" spc="-45" dirty="0"/>
              <a:t> </a:t>
            </a:r>
            <a:r>
              <a:rPr sz="2600" dirty="0"/>
              <a:t>of</a:t>
            </a:r>
            <a:r>
              <a:rPr sz="2600" spc="-65" dirty="0"/>
              <a:t> </a:t>
            </a:r>
            <a:r>
              <a:rPr sz="2600" dirty="0"/>
              <a:t>word</a:t>
            </a:r>
            <a:r>
              <a:rPr sz="2600" spc="-55" dirty="0"/>
              <a:t> </a:t>
            </a:r>
            <a:r>
              <a:rPr sz="2600" dirty="0"/>
              <a:t>indexes</a:t>
            </a:r>
            <a:r>
              <a:rPr sz="2600" spc="-30" dirty="0"/>
              <a:t> </a:t>
            </a:r>
            <a:r>
              <a:rPr sz="2600" spc="-10" dirty="0"/>
              <a:t>(integers).</a:t>
            </a:r>
          </a:p>
          <a:p>
            <a:pPr marL="352425" marR="5080" indent="-34036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600" dirty="0"/>
              <a:t>For</a:t>
            </a:r>
            <a:r>
              <a:rPr sz="2600" spc="-85" dirty="0"/>
              <a:t> </a:t>
            </a:r>
            <a:r>
              <a:rPr sz="2600" dirty="0"/>
              <a:t>convenience,</a:t>
            </a:r>
            <a:r>
              <a:rPr sz="2600" spc="-40" dirty="0"/>
              <a:t> </a:t>
            </a:r>
            <a:r>
              <a:rPr sz="2600" dirty="0"/>
              <a:t>words</a:t>
            </a:r>
            <a:r>
              <a:rPr sz="2600" spc="-70" dirty="0"/>
              <a:t> </a:t>
            </a:r>
            <a:r>
              <a:rPr sz="2600" dirty="0"/>
              <a:t>are</a:t>
            </a:r>
            <a:r>
              <a:rPr sz="2600" spc="-80" dirty="0"/>
              <a:t> </a:t>
            </a:r>
            <a:r>
              <a:rPr sz="2600" dirty="0"/>
              <a:t>indexed</a:t>
            </a:r>
            <a:r>
              <a:rPr sz="2600" spc="-45" dirty="0"/>
              <a:t> </a:t>
            </a:r>
            <a:r>
              <a:rPr sz="2600" dirty="0"/>
              <a:t>by</a:t>
            </a:r>
            <a:r>
              <a:rPr sz="2600" spc="-75" dirty="0"/>
              <a:t> </a:t>
            </a:r>
            <a:r>
              <a:rPr sz="2600" dirty="0"/>
              <a:t>overall</a:t>
            </a:r>
            <a:r>
              <a:rPr sz="2600" spc="-60" dirty="0"/>
              <a:t> </a:t>
            </a:r>
            <a:r>
              <a:rPr sz="2600" dirty="0"/>
              <a:t>frequency</a:t>
            </a:r>
            <a:r>
              <a:rPr sz="2600" spc="-70" dirty="0"/>
              <a:t> </a:t>
            </a:r>
            <a:r>
              <a:rPr sz="2600" spc="-25" dirty="0"/>
              <a:t>in 	</a:t>
            </a:r>
            <a:r>
              <a:rPr sz="2600" dirty="0"/>
              <a:t>the</a:t>
            </a:r>
            <a:r>
              <a:rPr sz="2600" spc="-65" dirty="0"/>
              <a:t> </a:t>
            </a:r>
            <a:r>
              <a:rPr sz="2600" dirty="0"/>
              <a:t>dataset,</a:t>
            </a:r>
            <a:r>
              <a:rPr sz="2600" spc="-60" dirty="0"/>
              <a:t> </a:t>
            </a:r>
            <a:r>
              <a:rPr sz="2600" dirty="0"/>
              <a:t>so</a:t>
            </a:r>
            <a:r>
              <a:rPr sz="2600" spc="-55" dirty="0"/>
              <a:t> </a:t>
            </a:r>
            <a:r>
              <a:rPr sz="2600" dirty="0"/>
              <a:t>that</a:t>
            </a:r>
            <a:r>
              <a:rPr sz="2600" spc="-70" dirty="0"/>
              <a:t> </a:t>
            </a:r>
            <a:r>
              <a:rPr sz="2600" dirty="0"/>
              <a:t>for</a:t>
            </a:r>
            <a:r>
              <a:rPr sz="2600" spc="-60" dirty="0"/>
              <a:t> </a:t>
            </a:r>
            <a:r>
              <a:rPr sz="2600" dirty="0"/>
              <a:t>instance</a:t>
            </a:r>
            <a:r>
              <a:rPr sz="2600" spc="-45" dirty="0"/>
              <a:t> </a:t>
            </a:r>
            <a:r>
              <a:rPr sz="2600" dirty="0"/>
              <a:t>the</a:t>
            </a:r>
            <a:r>
              <a:rPr sz="2600" spc="-65" dirty="0"/>
              <a:t> </a:t>
            </a:r>
            <a:r>
              <a:rPr sz="2600" dirty="0"/>
              <a:t>integer</a:t>
            </a:r>
            <a:r>
              <a:rPr sz="2600" spc="-35" dirty="0"/>
              <a:t> </a:t>
            </a:r>
            <a:r>
              <a:rPr sz="2600" dirty="0"/>
              <a:t>"3"</a:t>
            </a:r>
            <a:r>
              <a:rPr sz="2600" spc="-65" dirty="0"/>
              <a:t> </a:t>
            </a:r>
            <a:r>
              <a:rPr sz="2600" dirty="0"/>
              <a:t>encodes</a:t>
            </a:r>
            <a:r>
              <a:rPr sz="2600" spc="-35" dirty="0"/>
              <a:t> </a:t>
            </a:r>
            <a:r>
              <a:rPr sz="2600" spc="-25" dirty="0"/>
              <a:t>the 	</a:t>
            </a:r>
            <a:r>
              <a:rPr sz="2600" dirty="0"/>
              <a:t>3rd</a:t>
            </a:r>
            <a:r>
              <a:rPr sz="2600" spc="-50" dirty="0"/>
              <a:t> </a:t>
            </a:r>
            <a:r>
              <a:rPr sz="2600" dirty="0"/>
              <a:t>most</a:t>
            </a:r>
            <a:r>
              <a:rPr sz="2600" spc="-65" dirty="0"/>
              <a:t> </a:t>
            </a:r>
            <a:r>
              <a:rPr sz="2600" dirty="0"/>
              <a:t>frequent</a:t>
            </a:r>
            <a:r>
              <a:rPr sz="2600" spc="-40" dirty="0"/>
              <a:t> </a:t>
            </a:r>
            <a:r>
              <a:rPr sz="2600" dirty="0"/>
              <a:t>word</a:t>
            </a:r>
            <a:r>
              <a:rPr sz="2600" spc="-40" dirty="0"/>
              <a:t> </a:t>
            </a:r>
            <a:r>
              <a:rPr sz="2600" dirty="0"/>
              <a:t>in</a:t>
            </a:r>
            <a:r>
              <a:rPr sz="2600" spc="-50" dirty="0"/>
              <a:t> </a:t>
            </a:r>
            <a:r>
              <a:rPr sz="2600" dirty="0"/>
              <a:t>the</a:t>
            </a:r>
            <a:r>
              <a:rPr sz="2600" spc="-60" dirty="0"/>
              <a:t> </a:t>
            </a:r>
            <a:r>
              <a:rPr sz="2600" spc="-10" dirty="0"/>
              <a:t>data.</a:t>
            </a:r>
          </a:p>
          <a:p>
            <a:pPr marL="355600" marR="34099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600" dirty="0"/>
              <a:t>Example:</a:t>
            </a:r>
            <a:r>
              <a:rPr sz="2600" spc="-35" dirty="0"/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600"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review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6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length</a:t>
            </a:r>
            <a:r>
              <a:rPr sz="26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500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100</a:t>
            </a:r>
            <a:r>
              <a:rPr sz="26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most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rgbClr val="FF0000"/>
                </a:solidFill>
                <a:latin typeface="Arial"/>
                <a:cs typeface="Arial"/>
              </a:rPr>
              <a:t>frequent words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  <p:grpSp>
        <p:nvGrpSpPr>
          <p:cNvPr id="7" name="object 7"/>
          <p:cNvGrpSpPr/>
          <p:nvPr/>
        </p:nvGrpSpPr>
        <p:grpSpPr>
          <a:xfrm>
            <a:off x="719455" y="4586664"/>
            <a:ext cx="8647430" cy="2606040"/>
            <a:chOff x="897629" y="4361688"/>
            <a:chExt cx="8647430" cy="2606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061" y="4390643"/>
              <a:ext cx="8097008" cy="16139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7629" y="4361688"/>
              <a:ext cx="8192134" cy="1671955"/>
            </a:xfrm>
            <a:custGeom>
              <a:avLst/>
              <a:gdLst/>
              <a:ahLst/>
              <a:cxnLst/>
              <a:rect l="l" t="t" r="r" b="b"/>
              <a:pathLst>
                <a:path w="8192134" h="1671954">
                  <a:moveTo>
                    <a:pt x="8191506" y="1665732"/>
                  </a:moveTo>
                  <a:lnTo>
                    <a:pt x="8191506" y="7620"/>
                  </a:lnTo>
                  <a:lnTo>
                    <a:pt x="8183886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665732"/>
                  </a:lnTo>
                  <a:lnTo>
                    <a:pt x="6096" y="1671828"/>
                  </a:lnTo>
                  <a:lnTo>
                    <a:pt x="13716" y="1671828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8162550" y="28956"/>
                  </a:lnTo>
                  <a:lnTo>
                    <a:pt x="8162550" y="15240"/>
                  </a:lnTo>
                  <a:lnTo>
                    <a:pt x="8176266" y="28956"/>
                  </a:lnTo>
                  <a:lnTo>
                    <a:pt x="8176266" y="1671828"/>
                  </a:lnTo>
                  <a:lnTo>
                    <a:pt x="8183886" y="1671828"/>
                  </a:lnTo>
                  <a:lnTo>
                    <a:pt x="8191506" y="1665732"/>
                  </a:lnTo>
                  <a:close/>
                </a:path>
                <a:path w="8192134" h="1671954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8192134" h="1671954">
                  <a:moveTo>
                    <a:pt x="27432" y="1642872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642872"/>
                  </a:lnTo>
                  <a:lnTo>
                    <a:pt x="27432" y="1642872"/>
                  </a:lnTo>
                  <a:close/>
                </a:path>
                <a:path w="8192134" h="1671954">
                  <a:moveTo>
                    <a:pt x="8176266" y="1642872"/>
                  </a:moveTo>
                  <a:lnTo>
                    <a:pt x="13716" y="1642872"/>
                  </a:lnTo>
                  <a:lnTo>
                    <a:pt x="27432" y="1658112"/>
                  </a:lnTo>
                  <a:lnTo>
                    <a:pt x="27432" y="1671828"/>
                  </a:lnTo>
                  <a:lnTo>
                    <a:pt x="8162550" y="1671828"/>
                  </a:lnTo>
                  <a:lnTo>
                    <a:pt x="8162550" y="1658112"/>
                  </a:lnTo>
                  <a:lnTo>
                    <a:pt x="8176266" y="1642872"/>
                  </a:lnTo>
                  <a:close/>
                </a:path>
                <a:path w="8192134" h="1671954">
                  <a:moveTo>
                    <a:pt x="27432" y="1671828"/>
                  </a:moveTo>
                  <a:lnTo>
                    <a:pt x="27432" y="1658112"/>
                  </a:lnTo>
                  <a:lnTo>
                    <a:pt x="13716" y="1642872"/>
                  </a:lnTo>
                  <a:lnTo>
                    <a:pt x="13716" y="1671828"/>
                  </a:lnTo>
                  <a:lnTo>
                    <a:pt x="27432" y="1671828"/>
                  </a:lnTo>
                  <a:close/>
                </a:path>
                <a:path w="8192134" h="1671954">
                  <a:moveTo>
                    <a:pt x="8176266" y="28956"/>
                  </a:moveTo>
                  <a:lnTo>
                    <a:pt x="8162550" y="15240"/>
                  </a:lnTo>
                  <a:lnTo>
                    <a:pt x="8162550" y="28956"/>
                  </a:lnTo>
                  <a:lnTo>
                    <a:pt x="8176266" y="28956"/>
                  </a:lnTo>
                  <a:close/>
                </a:path>
                <a:path w="8192134" h="1671954">
                  <a:moveTo>
                    <a:pt x="8176266" y="1642872"/>
                  </a:moveTo>
                  <a:lnTo>
                    <a:pt x="8176266" y="28956"/>
                  </a:lnTo>
                  <a:lnTo>
                    <a:pt x="8162550" y="28956"/>
                  </a:lnTo>
                  <a:lnTo>
                    <a:pt x="8162550" y="1642872"/>
                  </a:lnTo>
                  <a:lnTo>
                    <a:pt x="8176266" y="1642872"/>
                  </a:lnTo>
                  <a:close/>
                </a:path>
                <a:path w="8192134" h="1671954">
                  <a:moveTo>
                    <a:pt x="8176266" y="1671828"/>
                  </a:moveTo>
                  <a:lnTo>
                    <a:pt x="8176266" y="1642872"/>
                  </a:lnTo>
                  <a:lnTo>
                    <a:pt x="8162550" y="1658112"/>
                  </a:lnTo>
                  <a:lnTo>
                    <a:pt x="8162550" y="1671828"/>
                  </a:lnTo>
                  <a:lnTo>
                    <a:pt x="8176266" y="1671828"/>
                  </a:lnTo>
                  <a:close/>
                </a:path>
              </a:pathLst>
            </a:custGeom>
            <a:solidFill>
              <a:srgbClr val="006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0476" y="5943599"/>
              <a:ext cx="1164335" cy="1024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3" y="365231"/>
            <a:ext cx="608435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</a:rPr>
              <a:t>Implementing</a:t>
            </a:r>
            <a:r>
              <a:rPr sz="4800" spc="-80" dirty="0">
                <a:solidFill>
                  <a:schemeClr val="bg1"/>
                </a:solidFill>
              </a:rPr>
              <a:t> </a:t>
            </a:r>
            <a:r>
              <a:rPr sz="4800"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035201"/>
            <a:ext cx="6226175" cy="12325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Load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Data</a:t>
            </a:r>
            <a:endParaRPr sz="22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</a:tabLst>
            </a:pPr>
            <a:r>
              <a:rPr sz="2200" dirty="0">
                <a:latin typeface="Arial MT"/>
                <a:cs typeface="Arial MT"/>
              </a:rPr>
              <a:t>Pick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100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most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frequent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words</a:t>
            </a:r>
            <a:endParaRPr sz="2200" dirty="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</a:tabLst>
            </a:pPr>
            <a:r>
              <a:rPr sz="2200" dirty="0">
                <a:latin typeface="Arial MT"/>
                <a:cs typeface="Arial MT"/>
              </a:rPr>
              <a:t>Limit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length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review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500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words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985" y="4321554"/>
            <a:ext cx="6416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Pad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Sequences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ensure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have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same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length)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95749" y="4875276"/>
            <a:ext cx="5811520" cy="1600200"/>
            <a:chOff x="1095749" y="4875276"/>
            <a:chExt cx="5811520" cy="16002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133" y="5047487"/>
              <a:ext cx="5476152" cy="10953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5749" y="4875276"/>
              <a:ext cx="5811520" cy="1600200"/>
            </a:xfrm>
            <a:custGeom>
              <a:avLst/>
              <a:gdLst/>
              <a:ahLst/>
              <a:cxnLst/>
              <a:rect l="l" t="t" r="r" b="b"/>
              <a:pathLst>
                <a:path w="5811520" h="1600200">
                  <a:moveTo>
                    <a:pt x="5811018" y="1597152"/>
                  </a:moveTo>
                  <a:lnTo>
                    <a:pt x="5811018" y="4572"/>
                  </a:lnTo>
                  <a:lnTo>
                    <a:pt x="5806446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597152"/>
                  </a:lnTo>
                  <a:lnTo>
                    <a:pt x="4572" y="1600200"/>
                  </a:lnTo>
                  <a:lnTo>
                    <a:pt x="9144" y="1600200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19812" y="19812"/>
                  </a:lnTo>
                  <a:lnTo>
                    <a:pt x="5791206" y="19812"/>
                  </a:lnTo>
                  <a:lnTo>
                    <a:pt x="5791206" y="10668"/>
                  </a:lnTo>
                  <a:lnTo>
                    <a:pt x="5800350" y="19812"/>
                  </a:lnTo>
                  <a:lnTo>
                    <a:pt x="5800350" y="1600200"/>
                  </a:lnTo>
                  <a:lnTo>
                    <a:pt x="5806446" y="1600200"/>
                  </a:lnTo>
                  <a:lnTo>
                    <a:pt x="5811018" y="1597152"/>
                  </a:lnTo>
                  <a:close/>
                </a:path>
                <a:path w="5811520" h="1600200">
                  <a:moveTo>
                    <a:pt x="19812" y="19812"/>
                  </a:moveTo>
                  <a:lnTo>
                    <a:pt x="19812" y="10668"/>
                  </a:lnTo>
                  <a:lnTo>
                    <a:pt x="9144" y="19812"/>
                  </a:lnTo>
                  <a:lnTo>
                    <a:pt x="19812" y="19812"/>
                  </a:lnTo>
                  <a:close/>
                </a:path>
                <a:path w="5811520" h="1600200">
                  <a:moveTo>
                    <a:pt x="19812" y="1581912"/>
                  </a:moveTo>
                  <a:lnTo>
                    <a:pt x="19812" y="19812"/>
                  </a:lnTo>
                  <a:lnTo>
                    <a:pt x="9144" y="19812"/>
                  </a:lnTo>
                  <a:lnTo>
                    <a:pt x="9144" y="1581912"/>
                  </a:lnTo>
                  <a:lnTo>
                    <a:pt x="19812" y="1581912"/>
                  </a:lnTo>
                  <a:close/>
                </a:path>
                <a:path w="5811520" h="1600200">
                  <a:moveTo>
                    <a:pt x="5800350" y="1581912"/>
                  </a:moveTo>
                  <a:lnTo>
                    <a:pt x="9144" y="1581912"/>
                  </a:lnTo>
                  <a:lnTo>
                    <a:pt x="19812" y="1591056"/>
                  </a:lnTo>
                  <a:lnTo>
                    <a:pt x="19812" y="1600200"/>
                  </a:lnTo>
                  <a:lnTo>
                    <a:pt x="5791206" y="1600200"/>
                  </a:lnTo>
                  <a:lnTo>
                    <a:pt x="5791206" y="1591056"/>
                  </a:lnTo>
                  <a:lnTo>
                    <a:pt x="5800350" y="1581912"/>
                  </a:lnTo>
                  <a:close/>
                </a:path>
                <a:path w="5811520" h="1600200">
                  <a:moveTo>
                    <a:pt x="19812" y="1600200"/>
                  </a:moveTo>
                  <a:lnTo>
                    <a:pt x="19812" y="1591056"/>
                  </a:lnTo>
                  <a:lnTo>
                    <a:pt x="9144" y="1581912"/>
                  </a:lnTo>
                  <a:lnTo>
                    <a:pt x="9144" y="1600200"/>
                  </a:lnTo>
                  <a:lnTo>
                    <a:pt x="19812" y="1600200"/>
                  </a:lnTo>
                  <a:close/>
                </a:path>
                <a:path w="5811520" h="1600200">
                  <a:moveTo>
                    <a:pt x="5800350" y="19812"/>
                  </a:moveTo>
                  <a:lnTo>
                    <a:pt x="5791206" y="10668"/>
                  </a:lnTo>
                  <a:lnTo>
                    <a:pt x="5791206" y="19812"/>
                  </a:lnTo>
                  <a:lnTo>
                    <a:pt x="5800350" y="19812"/>
                  </a:lnTo>
                  <a:close/>
                </a:path>
                <a:path w="5811520" h="1600200">
                  <a:moveTo>
                    <a:pt x="5800350" y="1581912"/>
                  </a:moveTo>
                  <a:lnTo>
                    <a:pt x="5800350" y="19812"/>
                  </a:lnTo>
                  <a:lnTo>
                    <a:pt x="5791206" y="19812"/>
                  </a:lnTo>
                  <a:lnTo>
                    <a:pt x="5791206" y="1581912"/>
                  </a:lnTo>
                  <a:lnTo>
                    <a:pt x="5800350" y="1581912"/>
                  </a:lnTo>
                  <a:close/>
                </a:path>
                <a:path w="5811520" h="1600200">
                  <a:moveTo>
                    <a:pt x="5800350" y="1600200"/>
                  </a:moveTo>
                  <a:lnTo>
                    <a:pt x="5800350" y="1581912"/>
                  </a:lnTo>
                  <a:lnTo>
                    <a:pt x="5791206" y="1591056"/>
                  </a:lnTo>
                  <a:lnTo>
                    <a:pt x="5791206" y="1600200"/>
                  </a:lnTo>
                  <a:lnTo>
                    <a:pt x="5800350" y="16002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86605" y="2516124"/>
            <a:ext cx="7458709" cy="1477010"/>
            <a:chOff x="1086605" y="2516124"/>
            <a:chExt cx="7458709" cy="14770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561" y="2545080"/>
              <a:ext cx="7314823" cy="14188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86605" y="2516124"/>
              <a:ext cx="7458709" cy="1477010"/>
            </a:xfrm>
            <a:custGeom>
              <a:avLst/>
              <a:gdLst/>
              <a:ahLst/>
              <a:cxnLst/>
              <a:rect l="l" t="t" r="r" b="b"/>
              <a:pathLst>
                <a:path w="7458709" h="1477010">
                  <a:moveTo>
                    <a:pt x="7458462" y="1470660"/>
                  </a:moveTo>
                  <a:lnTo>
                    <a:pt x="7458462" y="6096"/>
                  </a:lnTo>
                  <a:lnTo>
                    <a:pt x="745084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470660"/>
                  </a:lnTo>
                  <a:lnTo>
                    <a:pt x="6096" y="1476756"/>
                  </a:lnTo>
                  <a:lnTo>
                    <a:pt x="13716" y="1476756"/>
                  </a:ln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7429506" y="28956"/>
                  </a:lnTo>
                  <a:lnTo>
                    <a:pt x="7429506" y="13716"/>
                  </a:lnTo>
                  <a:lnTo>
                    <a:pt x="7443222" y="28956"/>
                  </a:lnTo>
                  <a:lnTo>
                    <a:pt x="7443222" y="1476756"/>
                  </a:lnTo>
                  <a:lnTo>
                    <a:pt x="7450842" y="1476756"/>
                  </a:lnTo>
                  <a:lnTo>
                    <a:pt x="7458462" y="1470660"/>
                  </a:lnTo>
                  <a:close/>
                </a:path>
                <a:path w="7458709" h="1477010">
                  <a:moveTo>
                    <a:pt x="28956" y="28956"/>
                  </a:move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7458709" h="1477010">
                  <a:moveTo>
                    <a:pt x="28956" y="1447800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447800"/>
                  </a:lnTo>
                  <a:lnTo>
                    <a:pt x="28956" y="1447800"/>
                  </a:lnTo>
                  <a:close/>
                </a:path>
                <a:path w="7458709" h="1477010">
                  <a:moveTo>
                    <a:pt x="7443222" y="1447800"/>
                  </a:moveTo>
                  <a:lnTo>
                    <a:pt x="13716" y="1447800"/>
                  </a:lnTo>
                  <a:lnTo>
                    <a:pt x="28956" y="1461516"/>
                  </a:lnTo>
                  <a:lnTo>
                    <a:pt x="28956" y="1476756"/>
                  </a:lnTo>
                  <a:lnTo>
                    <a:pt x="7429506" y="1476756"/>
                  </a:lnTo>
                  <a:lnTo>
                    <a:pt x="7429506" y="1461516"/>
                  </a:lnTo>
                  <a:lnTo>
                    <a:pt x="7443222" y="1447800"/>
                  </a:lnTo>
                  <a:close/>
                </a:path>
                <a:path w="7458709" h="1477010">
                  <a:moveTo>
                    <a:pt x="28956" y="1476756"/>
                  </a:moveTo>
                  <a:lnTo>
                    <a:pt x="28956" y="1461516"/>
                  </a:lnTo>
                  <a:lnTo>
                    <a:pt x="13716" y="1447800"/>
                  </a:lnTo>
                  <a:lnTo>
                    <a:pt x="13716" y="1476756"/>
                  </a:lnTo>
                  <a:lnTo>
                    <a:pt x="28956" y="1476756"/>
                  </a:lnTo>
                  <a:close/>
                </a:path>
                <a:path w="7458709" h="1477010">
                  <a:moveTo>
                    <a:pt x="7443222" y="28956"/>
                  </a:moveTo>
                  <a:lnTo>
                    <a:pt x="7429506" y="13716"/>
                  </a:lnTo>
                  <a:lnTo>
                    <a:pt x="7429506" y="28956"/>
                  </a:lnTo>
                  <a:lnTo>
                    <a:pt x="7443222" y="28956"/>
                  </a:lnTo>
                  <a:close/>
                </a:path>
                <a:path w="7458709" h="1477010">
                  <a:moveTo>
                    <a:pt x="7443222" y="1447800"/>
                  </a:moveTo>
                  <a:lnTo>
                    <a:pt x="7443222" y="28956"/>
                  </a:lnTo>
                  <a:lnTo>
                    <a:pt x="7429506" y="28956"/>
                  </a:lnTo>
                  <a:lnTo>
                    <a:pt x="7429506" y="1447800"/>
                  </a:lnTo>
                  <a:lnTo>
                    <a:pt x="7443222" y="1447800"/>
                  </a:lnTo>
                  <a:close/>
                </a:path>
                <a:path w="7458709" h="1477010">
                  <a:moveTo>
                    <a:pt x="7443222" y="1476756"/>
                  </a:moveTo>
                  <a:lnTo>
                    <a:pt x="7443222" y="1447800"/>
                  </a:lnTo>
                  <a:lnTo>
                    <a:pt x="7429506" y="1461516"/>
                  </a:lnTo>
                  <a:lnTo>
                    <a:pt x="7429506" y="1476756"/>
                  </a:lnTo>
                  <a:lnTo>
                    <a:pt x="7443222" y="14767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985" y="324281"/>
            <a:ext cx="86753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</a:rPr>
              <a:t>Simple</a:t>
            </a:r>
            <a:r>
              <a:rPr sz="4800" spc="-70" dirty="0">
                <a:solidFill>
                  <a:schemeClr val="bg1"/>
                </a:solidFill>
              </a:rPr>
              <a:t> </a:t>
            </a:r>
            <a:r>
              <a:rPr sz="4800"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102867"/>
            <a:ext cx="2386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Design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RNN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985" y="3516882"/>
            <a:ext cx="2637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Compile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Train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6773" y="1706880"/>
            <a:ext cx="6530340" cy="1407160"/>
            <a:chOff x="906773" y="1706880"/>
            <a:chExt cx="6530340" cy="1407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639" y="1933060"/>
              <a:ext cx="5646751" cy="10318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6773" y="1706880"/>
              <a:ext cx="6530340" cy="1407160"/>
            </a:xfrm>
            <a:custGeom>
              <a:avLst/>
              <a:gdLst/>
              <a:ahLst/>
              <a:cxnLst/>
              <a:rect l="l" t="t" r="r" b="b"/>
              <a:pathLst>
                <a:path w="6530340" h="1407160">
                  <a:moveTo>
                    <a:pt x="6530346" y="1402080"/>
                  </a:moveTo>
                  <a:lnTo>
                    <a:pt x="6530346" y="4572"/>
                  </a:lnTo>
                  <a:lnTo>
                    <a:pt x="652729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402080"/>
                  </a:lnTo>
                  <a:lnTo>
                    <a:pt x="4572" y="1406652"/>
                  </a:lnTo>
                  <a:lnTo>
                    <a:pt x="9144" y="1406652"/>
                  </a:lnTo>
                  <a:lnTo>
                    <a:pt x="9144" y="19812"/>
                  </a:lnTo>
                  <a:lnTo>
                    <a:pt x="18288" y="10668"/>
                  </a:lnTo>
                  <a:lnTo>
                    <a:pt x="18288" y="19812"/>
                  </a:lnTo>
                  <a:lnTo>
                    <a:pt x="6512058" y="19812"/>
                  </a:lnTo>
                  <a:lnTo>
                    <a:pt x="6512058" y="10668"/>
                  </a:lnTo>
                  <a:lnTo>
                    <a:pt x="6521202" y="19812"/>
                  </a:lnTo>
                  <a:lnTo>
                    <a:pt x="6521202" y="1406652"/>
                  </a:lnTo>
                  <a:lnTo>
                    <a:pt x="6527298" y="1406652"/>
                  </a:lnTo>
                  <a:lnTo>
                    <a:pt x="6530346" y="1402080"/>
                  </a:lnTo>
                  <a:close/>
                </a:path>
                <a:path w="6530340" h="1407160">
                  <a:moveTo>
                    <a:pt x="18288" y="19812"/>
                  </a:moveTo>
                  <a:lnTo>
                    <a:pt x="18288" y="10668"/>
                  </a:lnTo>
                  <a:lnTo>
                    <a:pt x="9144" y="19812"/>
                  </a:lnTo>
                  <a:lnTo>
                    <a:pt x="18288" y="19812"/>
                  </a:lnTo>
                  <a:close/>
                </a:path>
                <a:path w="6530340" h="1407160">
                  <a:moveTo>
                    <a:pt x="18288" y="1388364"/>
                  </a:moveTo>
                  <a:lnTo>
                    <a:pt x="18288" y="19812"/>
                  </a:lnTo>
                  <a:lnTo>
                    <a:pt x="9144" y="19812"/>
                  </a:lnTo>
                  <a:lnTo>
                    <a:pt x="9144" y="1388364"/>
                  </a:lnTo>
                  <a:lnTo>
                    <a:pt x="18288" y="1388364"/>
                  </a:lnTo>
                  <a:close/>
                </a:path>
                <a:path w="6530340" h="1407160">
                  <a:moveTo>
                    <a:pt x="6521202" y="1388364"/>
                  </a:moveTo>
                  <a:lnTo>
                    <a:pt x="9144" y="1388364"/>
                  </a:lnTo>
                  <a:lnTo>
                    <a:pt x="18288" y="1397508"/>
                  </a:lnTo>
                  <a:lnTo>
                    <a:pt x="18288" y="1406652"/>
                  </a:lnTo>
                  <a:lnTo>
                    <a:pt x="6512058" y="1406652"/>
                  </a:lnTo>
                  <a:lnTo>
                    <a:pt x="6512058" y="1397508"/>
                  </a:lnTo>
                  <a:lnTo>
                    <a:pt x="6521202" y="1388364"/>
                  </a:lnTo>
                  <a:close/>
                </a:path>
                <a:path w="6530340" h="1407160">
                  <a:moveTo>
                    <a:pt x="18288" y="1406652"/>
                  </a:moveTo>
                  <a:lnTo>
                    <a:pt x="18288" y="1397508"/>
                  </a:lnTo>
                  <a:lnTo>
                    <a:pt x="9144" y="1388364"/>
                  </a:lnTo>
                  <a:lnTo>
                    <a:pt x="9144" y="1406652"/>
                  </a:lnTo>
                  <a:lnTo>
                    <a:pt x="18288" y="1406652"/>
                  </a:lnTo>
                  <a:close/>
                </a:path>
                <a:path w="6530340" h="1407160">
                  <a:moveTo>
                    <a:pt x="6521202" y="19812"/>
                  </a:moveTo>
                  <a:lnTo>
                    <a:pt x="6512058" y="10668"/>
                  </a:lnTo>
                  <a:lnTo>
                    <a:pt x="6512058" y="19812"/>
                  </a:lnTo>
                  <a:lnTo>
                    <a:pt x="6521202" y="19812"/>
                  </a:lnTo>
                  <a:close/>
                </a:path>
                <a:path w="6530340" h="1407160">
                  <a:moveTo>
                    <a:pt x="6521202" y="1388364"/>
                  </a:moveTo>
                  <a:lnTo>
                    <a:pt x="6521202" y="19812"/>
                  </a:lnTo>
                  <a:lnTo>
                    <a:pt x="6512058" y="19812"/>
                  </a:lnTo>
                  <a:lnTo>
                    <a:pt x="6512058" y="1388364"/>
                  </a:lnTo>
                  <a:lnTo>
                    <a:pt x="6521202" y="1388364"/>
                  </a:lnTo>
                  <a:close/>
                </a:path>
                <a:path w="6530340" h="1407160">
                  <a:moveTo>
                    <a:pt x="6521202" y="1406652"/>
                  </a:moveTo>
                  <a:lnTo>
                    <a:pt x="6521202" y="1388364"/>
                  </a:lnTo>
                  <a:lnTo>
                    <a:pt x="6512058" y="1397508"/>
                  </a:lnTo>
                  <a:lnTo>
                    <a:pt x="6512058" y="1406652"/>
                  </a:lnTo>
                  <a:lnTo>
                    <a:pt x="6521202" y="140665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06773" y="4227576"/>
            <a:ext cx="6876415" cy="2086610"/>
            <a:chOff x="906773" y="4227576"/>
            <a:chExt cx="6876415" cy="20866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640" y="4247387"/>
              <a:ext cx="6792081" cy="20467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06773" y="4227576"/>
              <a:ext cx="6876415" cy="2086610"/>
            </a:xfrm>
            <a:custGeom>
              <a:avLst/>
              <a:gdLst/>
              <a:ahLst/>
              <a:cxnLst/>
              <a:rect l="l" t="t" r="r" b="b"/>
              <a:pathLst>
                <a:path w="6876415" h="2086610">
                  <a:moveTo>
                    <a:pt x="6876294" y="2081784"/>
                  </a:moveTo>
                  <a:lnTo>
                    <a:pt x="6876294" y="4572"/>
                  </a:lnTo>
                  <a:lnTo>
                    <a:pt x="6871722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2081784"/>
                  </a:lnTo>
                  <a:lnTo>
                    <a:pt x="4572" y="2086356"/>
                  </a:lnTo>
                  <a:lnTo>
                    <a:pt x="9144" y="2086356"/>
                  </a:lnTo>
                  <a:lnTo>
                    <a:pt x="9144" y="19812"/>
                  </a:lnTo>
                  <a:lnTo>
                    <a:pt x="18288" y="9144"/>
                  </a:lnTo>
                  <a:lnTo>
                    <a:pt x="18288" y="19812"/>
                  </a:lnTo>
                  <a:lnTo>
                    <a:pt x="6858006" y="19812"/>
                  </a:lnTo>
                  <a:lnTo>
                    <a:pt x="6858006" y="9144"/>
                  </a:lnTo>
                  <a:lnTo>
                    <a:pt x="6867150" y="19812"/>
                  </a:lnTo>
                  <a:lnTo>
                    <a:pt x="6867150" y="2086356"/>
                  </a:lnTo>
                  <a:lnTo>
                    <a:pt x="6871722" y="2086356"/>
                  </a:lnTo>
                  <a:lnTo>
                    <a:pt x="6876294" y="2081784"/>
                  </a:lnTo>
                  <a:close/>
                </a:path>
                <a:path w="6876415" h="2086610">
                  <a:moveTo>
                    <a:pt x="18288" y="19812"/>
                  </a:moveTo>
                  <a:lnTo>
                    <a:pt x="18288" y="9144"/>
                  </a:lnTo>
                  <a:lnTo>
                    <a:pt x="9144" y="19812"/>
                  </a:lnTo>
                  <a:lnTo>
                    <a:pt x="18288" y="19812"/>
                  </a:lnTo>
                  <a:close/>
                </a:path>
                <a:path w="6876415" h="2086610">
                  <a:moveTo>
                    <a:pt x="18288" y="2066544"/>
                  </a:moveTo>
                  <a:lnTo>
                    <a:pt x="18288" y="19812"/>
                  </a:lnTo>
                  <a:lnTo>
                    <a:pt x="9144" y="19812"/>
                  </a:lnTo>
                  <a:lnTo>
                    <a:pt x="9144" y="2066544"/>
                  </a:lnTo>
                  <a:lnTo>
                    <a:pt x="18288" y="2066544"/>
                  </a:lnTo>
                  <a:close/>
                </a:path>
                <a:path w="6876415" h="2086610">
                  <a:moveTo>
                    <a:pt x="6867150" y="2066544"/>
                  </a:moveTo>
                  <a:lnTo>
                    <a:pt x="9144" y="2066544"/>
                  </a:lnTo>
                  <a:lnTo>
                    <a:pt x="18288" y="2077212"/>
                  </a:lnTo>
                  <a:lnTo>
                    <a:pt x="18288" y="2086356"/>
                  </a:lnTo>
                  <a:lnTo>
                    <a:pt x="6858006" y="2086356"/>
                  </a:lnTo>
                  <a:lnTo>
                    <a:pt x="6858006" y="2077212"/>
                  </a:lnTo>
                  <a:lnTo>
                    <a:pt x="6867150" y="2066544"/>
                  </a:lnTo>
                  <a:close/>
                </a:path>
                <a:path w="6876415" h="2086610">
                  <a:moveTo>
                    <a:pt x="18288" y="2086356"/>
                  </a:moveTo>
                  <a:lnTo>
                    <a:pt x="18288" y="2077212"/>
                  </a:lnTo>
                  <a:lnTo>
                    <a:pt x="9144" y="2066544"/>
                  </a:lnTo>
                  <a:lnTo>
                    <a:pt x="9144" y="2086356"/>
                  </a:lnTo>
                  <a:lnTo>
                    <a:pt x="18288" y="2086356"/>
                  </a:lnTo>
                  <a:close/>
                </a:path>
                <a:path w="6876415" h="2086610">
                  <a:moveTo>
                    <a:pt x="6867150" y="19812"/>
                  </a:moveTo>
                  <a:lnTo>
                    <a:pt x="6858006" y="9144"/>
                  </a:lnTo>
                  <a:lnTo>
                    <a:pt x="6858006" y="19812"/>
                  </a:lnTo>
                  <a:lnTo>
                    <a:pt x="6867150" y="19812"/>
                  </a:lnTo>
                  <a:close/>
                </a:path>
                <a:path w="6876415" h="2086610">
                  <a:moveTo>
                    <a:pt x="6867150" y="2066544"/>
                  </a:moveTo>
                  <a:lnTo>
                    <a:pt x="6867150" y="19812"/>
                  </a:lnTo>
                  <a:lnTo>
                    <a:pt x="6858006" y="19812"/>
                  </a:lnTo>
                  <a:lnTo>
                    <a:pt x="6858006" y="2066544"/>
                  </a:lnTo>
                  <a:lnTo>
                    <a:pt x="6867150" y="2066544"/>
                  </a:lnTo>
                  <a:close/>
                </a:path>
                <a:path w="6876415" h="2086610">
                  <a:moveTo>
                    <a:pt x="6867150" y="2086356"/>
                  </a:moveTo>
                  <a:lnTo>
                    <a:pt x="6867150" y="2066544"/>
                  </a:lnTo>
                  <a:lnTo>
                    <a:pt x="6858006" y="2077212"/>
                  </a:lnTo>
                  <a:lnTo>
                    <a:pt x="6858006" y="2086356"/>
                  </a:lnTo>
                  <a:lnTo>
                    <a:pt x="6867150" y="20863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5616" y="407623"/>
            <a:ext cx="86753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</a:rPr>
              <a:t>Simple</a:t>
            </a:r>
            <a:r>
              <a:rPr sz="4800" spc="-70" dirty="0">
                <a:solidFill>
                  <a:schemeClr val="bg1"/>
                </a:solidFill>
              </a:rPr>
              <a:t> </a:t>
            </a:r>
            <a:r>
              <a:rPr sz="4800"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102867"/>
            <a:ext cx="319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Number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Parameters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60220" y="1985772"/>
            <a:ext cx="5849620" cy="2391410"/>
            <a:chOff x="1760220" y="1985772"/>
            <a:chExt cx="5849620" cy="23914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701" y="2157579"/>
              <a:ext cx="5591175" cy="21046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60220" y="1985772"/>
              <a:ext cx="5849620" cy="2391410"/>
            </a:xfrm>
            <a:custGeom>
              <a:avLst/>
              <a:gdLst/>
              <a:ahLst/>
              <a:cxnLst/>
              <a:rect l="l" t="t" r="r" b="b"/>
              <a:pathLst>
                <a:path w="5849620" h="2391410">
                  <a:moveTo>
                    <a:pt x="5849112" y="2385060"/>
                  </a:moveTo>
                  <a:lnTo>
                    <a:pt x="5849112" y="6096"/>
                  </a:lnTo>
                  <a:lnTo>
                    <a:pt x="5843016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2385060"/>
                  </a:lnTo>
                  <a:lnTo>
                    <a:pt x="7620" y="2391156"/>
                  </a:lnTo>
                  <a:lnTo>
                    <a:pt x="15240" y="2391156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5820156" y="28956"/>
                  </a:lnTo>
                  <a:lnTo>
                    <a:pt x="5820156" y="15240"/>
                  </a:lnTo>
                  <a:lnTo>
                    <a:pt x="5835396" y="28956"/>
                  </a:lnTo>
                  <a:lnTo>
                    <a:pt x="5835396" y="2391156"/>
                  </a:lnTo>
                  <a:lnTo>
                    <a:pt x="5843016" y="2391156"/>
                  </a:lnTo>
                  <a:lnTo>
                    <a:pt x="5849112" y="2385060"/>
                  </a:lnTo>
                  <a:close/>
                </a:path>
                <a:path w="5849620" h="2391410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5849620" h="2391410">
                  <a:moveTo>
                    <a:pt x="28956" y="236220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2362200"/>
                  </a:lnTo>
                  <a:lnTo>
                    <a:pt x="28956" y="2362200"/>
                  </a:lnTo>
                  <a:close/>
                </a:path>
                <a:path w="5849620" h="2391410">
                  <a:moveTo>
                    <a:pt x="5835396" y="2362200"/>
                  </a:moveTo>
                  <a:lnTo>
                    <a:pt x="15240" y="2362200"/>
                  </a:lnTo>
                  <a:lnTo>
                    <a:pt x="28956" y="2377440"/>
                  </a:lnTo>
                  <a:lnTo>
                    <a:pt x="28956" y="2391156"/>
                  </a:lnTo>
                  <a:lnTo>
                    <a:pt x="5820156" y="2391156"/>
                  </a:lnTo>
                  <a:lnTo>
                    <a:pt x="5820156" y="2377440"/>
                  </a:lnTo>
                  <a:lnTo>
                    <a:pt x="5835396" y="2362200"/>
                  </a:lnTo>
                  <a:close/>
                </a:path>
                <a:path w="5849620" h="2391410">
                  <a:moveTo>
                    <a:pt x="28956" y="2391156"/>
                  </a:moveTo>
                  <a:lnTo>
                    <a:pt x="28956" y="2377440"/>
                  </a:lnTo>
                  <a:lnTo>
                    <a:pt x="15240" y="2362200"/>
                  </a:lnTo>
                  <a:lnTo>
                    <a:pt x="15240" y="2391156"/>
                  </a:lnTo>
                  <a:lnTo>
                    <a:pt x="28956" y="2391156"/>
                  </a:lnTo>
                  <a:close/>
                </a:path>
                <a:path w="5849620" h="2391410">
                  <a:moveTo>
                    <a:pt x="5835396" y="28956"/>
                  </a:moveTo>
                  <a:lnTo>
                    <a:pt x="5820156" y="15240"/>
                  </a:lnTo>
                  <a:lnTo>
                    <a:pt x="5820156" y="28956"/>
                  </a:lnTo>
                  <a:lnTo>
                    <a:pt x="5835396" y="28956"/>
                  </a:lnTo>
                  <a:close/>
                </a:path>
                <a:path w="5849620" h="2391410">
                  <a:moveTo>
                    <a:pt x="5835396" y="2362200"/>
                  </a:moveTo>
                  <a:lnTo>
                    <a:pt x="5835396" y="28956"/>
                  </a:lnTo>
                  <a:lnTo>
                    <a:pt x="5820156" y="28956"/>
                  </a:lnTo>
                  <a:lnTo>
                    <a:pt x="5820156" y="2362200"/>
                  </a:lnTo>
                  <a:lnTo>
                    <a:pt x="5835396" y="2362200"/>
                  </a:lnTo>
                  <a:close/>
                </a:path>
                <a:path w="5849620" h="2391410">
                  <a:moveTo>
                    <a:pt x="5835396" y="2391156"/>
                  </a:moveTo>
                  <a:lnTo>
                    <a:pt x="5835396" y="2362200"/>
                  </a:lnTo>
                  <a:lnTo>
                    <a:pt x="5820156" y="2377440"/>
                  </a:lnTo>
                  <a:lnTo>
                    <a:pt x="5820156" y="2391156"/>
                  </a:lnTo>
                  <a:lnTo>
                    <a:pt x="5835396" y="23911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985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Simple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059360"/>
            <a:ext cx="3500120" cy="7137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Visualize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network</a:t>
            </a:r>
            <a:endParaRPr sz="2200" dirty="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sz="1800" spc="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pip</a:t>
            </a:r>
            <a:r>
              <a:rPr sz="18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18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graphviz</a:t>
            </a:r>
            <a:endParaRPr sz="1800" dirty="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12513" y="2130552"/>
            <a:ext cx="7526020" cy="666115"/>
            <a:chOff x="1112513" y="2130552"/>
            <a:chExt cx="7526020" cy="6661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044" y="2157984"/>
              <a:ext cx="7181850" cy="609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2513" y="2130552"/>
              <a:ext cx="7526020" cy="666115"/>
            </a:xfrm>
            <a:custGeom>
              <a:avLst/>
              <a:gdLst/>
              <a:ahLst/>
              <a:cxnLst/>
              <a:rect l="l" t="t" r="r" b="b"/>
              <a:pathLst>
                <a:path w="7526020" h="666114">
                  <a:moveTo>
                    <a:pt x="7525518" y="659892"/>
                  </a:moveTo>
                  <a:lnTo>
                    <a:pt x="7525518" y="6096"/>
                  </a:lnTo>
                  <a:lnTo>
                    <a:pt x="751942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659892"/>
                  </a:lnTo>
                  <a:lnTo>
                    <a:pt x="6096" y="665988"/>
                  </a:lnTo>
                  <a:lnTo>
                    <a:pt x="15240" y="665988"/>
                  </a:lnTo>
                  <a:lnTo>
                    <a:pt x="15240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7496562" y="27432"/>
                  </a:lnTo>
                  <a:lnTo>
                    <a:pt x="7496562" y="13716"/>
                  </a:lnTo>
                  <a:lnTo>
                    <a:pt x="7510278" y="27432"/>
                  </a:lnTo>
                  <a:lnTo>
                    <a:pt x="7510278" y="665988"/>
                  </a:lnTo>
                  <a:lnTo>
                    <a:pt x="7519422" y="665988"/>
                  </a:lnTo>
                  <a:lnTo>
                    <a:pt x="7525518" y="659892"/>
                  </a:lnTo>
                  <a:close/>
                </a:path>
                <a:path w="7526020" h="666114">
                  <a:moveTo>
                    <a:pt x="28956" y="27432"/>
                  </a:moveTo>
                  <a:lnTo>
                    <a:pt x="28956" y="13716"/>
                  </a:lnTo>
                  <a:lnTo>
                    <a:pt x="15240" y="27432"/>
                  </a:lnTo>
                  <a:lnTo>
                    <a:pt x="28956" y="27432"/>
                  </a:lnTo>
                  <a:close/>
                </a:path>
                <a:path w="7526020" h="666114">
                  <a:moveTo>
                    <a:pt x="28956" y="637032"/>
                  </a:moveTo>
                  <a:lnTo>
                    <a:pt x="28956" y="27432"/>
                  </a:lnTo>
                  <a:lnTo>
                    <a:pt x="15240" y="27432"/>
                  </a:lnTo>
                  <a:lnTo>
                    <a:pt x="15240" y="637032"/>
                  </a:lnTo>
                  <a:lnTo>
                    <a:pt x="28956" y="637032"/>
                  </a:lnTo>
                  <a:close/>
                </a:path>
                <a:path w="7526020" h="666114">
                  <a:moveTo>
                    <a:pt x="7510278" y="637032"/>
                  </a:moveTo>
                  <a:lnTo>
                    <a:pt x="15240" y="637032"/>
                  </a:lnTo>
                  <a:lnTo>
                    <a:pt x="28956" y="652272"/>
                  </a:lnTo>
                  <a:lnTo>
                    <a:pt x="28956" y="665988"/>
                  </a:lnTo>
                  <a:lnTo>
                    <a:pt x="7496562" y="665988"/>
                  </a:lnTo>
                  <a:lnTo>
                    <a:pt x="7496562" y="652272"/>
                  </a:lnTo>
                  <a:lnTo>
                    <a:pt x="7510278" y="637032"/>
                  </a:lnTo>
                  <a:close/>
                </a:path>
                <a:path w="7526020" h="666114">
                  <a:moveTo>
                    <a:pt x="28956" y="665988"/>
                  </a:moveTo>
                  <a:lnTo>
                    <a:pt x="28956" y="652272"/>
                  </a:lnTo>
                  <a:lnTo>
                    <a:pt x="15240" y="637032"/>
                  </a:lnTo>
                  <a:lnTo>
                    <a:pt x="15240" y="665988"/>
                  </a:lnTo>
                  <a:lnTo>
                    <a:pt x="28956" y="665988"/>
                  </a:lnTo>
                  <a:close/>
                </a:path>
                <a:path w="7526020" h="666114">
                  <a:moveTo>
                    <a:pt x="7510278" y="27432"/>
                  </a:moveTo>
                  <a:lnTo>
                    <a:pt x="7496562" y="13716"/>
                  </a:lnTo>
                  <a:lnTo>
                    <a:pt x="7496562" y="27432"/>
                  </a:lnTo>
                  <a:lnTo>
                    <a:pt x="7510278" y="27432"/>
                  </a:lnTo>
                  <a:close/>
                </a:path>
                <a:path w="7526020" h="666114">
                  <a:moveTo>
                    <a:pt x="7510278" y="637032"/>
                  </a:moveTo>
                  <a:lnTo>
                    <a:pt x="7510278" y="27432"/>
                  </a:lnTo>
                  <a:lnTo>
                    <a:pt x="7496562" y="27432"/>
                  </a:lnTo>
                  <a:lnTo>
                    <a:pt x="7496562" y="637032"/>
                  </a:lnTo>
                  <a:lnTo>
                    <a:pt x="7510278" y="637032"/>
                  </a:lnTo>
                  <a:close/>
                </a:path>
                <a:path w="7526020" h="666114">
                  <a:moveTo>
                    <a:pt x="7510278" y="665988"/>
                  </a:moveTo>
                  <a:lnTo>
                    <a:pt x="7510278" y="637032"/>
                  </a:lnTo>
                  <a:lnTo>
                    <a:pt x="7496562" y="652272"/>
                  </a:lnTo>
                  <a:lnTo>
                    <a:pt x="7496562" y="665988"/>
                  </a:lnTo>
                  <a:lnTo>
                    <a:pt x="7510278" y="66598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97480" y="2982468"/>
            <a:ext cx="4002404" cy="3561715"/>
            <a:chOff x="2697480" y="2982468"/>
            <a:chExt cx="4002404" cy="35617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4911" y="3011423"/>
              <a:ext cx="3945635" cy="35036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7480" y="2982468"/>
              <a:ext cx="4002404" cy="3561715"/>
            </a:xfrm>
            <a:custGeom>
              <a:avLst/>
              <a:gdLst/>
              <a:ahLst/>
              <a:cxnLst/>
              <a:rect l="l" t="t" r="r" b="b"/>
              <a:pathLst>
                <a:path w="4002404" h="3561715">
                  <a:moveTo>
                    <a:pt x="4002024" y="3553968"/>
                  </a:moveTo>
                  <a:lnTo>
                    <a:pt x="4002024" y="6096"/>
                  </a:lnTo>
                  <a:lnTo>
                    <a:pt x="399592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3553968"/>
                  </a:lnTo>
                  <a:lnTo>
                    <a:pt x="6096" y="3561588"/>
                  </a:lnTo>
                  <a:lnTo>
                    <a:pt x="13716" y="3561588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3973068" y="28956"/>
                  </a:lnTo>
                  <a:lnTo>
                    <a:pt x="3973068" y="13716"/>
                  </a:lnTo>
                  <a:lnTo>
                    <a:pt x="3988308" y="28956"/>
                  </a:lnTo>
                  <a:lnTo>
                    <a:pt x="3988308" y="3561588"/>
                  </a:lnTo>
                  <a:lnTo>
                    <a:pt x="3995928" y="3561588"/>
                  </a:lnTo>
                  <a:lnTo>
                    <a:pt x="4002024" y="3553968"/>
                  </a:lnTo>
                  <a:close/>
                </a:path>
                <a:path w="4002404" h="356171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4002404" h="3561715">
                  <a:moveTo>
                    <a:pt x="27432" y="3532632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3532632"/>
                  </a:lnTo>
                  <a:lnTo>
                    <a:pt x="27432" y="3532632"/>
                  </a:lnTo>
                  <a:close/>
                </a:path>
                <a:path w="4002404" h="3561715">
                  <a:moveTo>
                    <a:pt x="3988308" y="3532632"/>
                  </a:moveTo>
                  <a:lnTo>
                    <a:pt x="13716" y="3532632"/>
                  </a:lnTo>
                  <a:lnTo>
                    <a:pt x="27432" y="3546348"/>
                  </a:lnTo>
                  <a:lnTo>
                    <a:pt x="27432" y="3561588"/>
                  </a:lnTo>
                  <a:lnTo>
                    <a:pt x="3973068" y="3561588"/>
                  </a:lnTo>
                  <a:lnTo>
                    <a:pt x="3973068" y="3546348"/>
                  </a:lnTo>
                  <a:lnTo>
                    <a:pt x="3988308" y="3532632"/>
                  </a:lnTo>
                  <a:close/>
                </a:path>
                <a:path w="4002404" h="3561715">
                  <a:moveTo>
                    <a:pt x="27432" y="3561588"/>
                  </a:moveTo>
                  <a:lnTo>
                    <a:pt x="27432" y="3546348"/>
                  </a:lnTo>
                  <a:lnTo>
                    <a:pt x="13716" y="3532632"/>
                  </a:lnTo>
                  <a:lnTo>
                    <a:pt x="13716" y="3561588"/>
                  </a:lnTo>
                  <a:lnTo>
                    <a:pt x="27432" y="3561588"/>
                  </a:lnTo>
                  <a:close/>
                </a:path>
                <a:path w="4002404" h="3561715">
                  <a:moveTo>
                    <a:pt x="3988308" y="28956"/>
                  </a:moveTo>
                  <a:lnTo>
                    <a:pt x="3973068" y="13716"/>
                  </a:lnTo>
                  <a:lnTo>
                    <a:pt x="3973068" y="28956"/>
                  </a:lnTo>
                  <a:lnTo>
                    <a:pt x="3988308" y="28956"/>
                  </a:lnTo>
                  <a:close/>
                </a:path>
                <a:path w="4002404" h="3561715">
                  <a:moveTo>
                    <a:pt x="3988308" y="3532632"/>
                  </a:moveTo>
                  <a:lnTo>
                    <a:pt x="3988308" y="28956"/>
                  </a:lnTo>
                  <a:lnTo>
                    <a:pt x="3973068" y="28956"/>
                  </a:lnTo>
                  <a:lnTo>
                    <a:pt x="3973068" y="3532632"/>
                  </a:lnTo>
                  <a:lnTo>
                    <a:pt x="3988308" y="3532632"/>
                  </a:lnTo>
                  <a:close/>
                </a:path>
                <a:path w="4002404" h="3561715">
                  <a:moveTo>
                    <a:pt x="3988308" y="3561588"/>
                  </a:moveTo>
                  <a:lnTo>
                    <a:pt x="3988308" y="3532632"/>
                  </a:lnTo>
                  <a:lnTo>
                    <a:pt x="3973068" y="3546348"/>
                  </a:lnTo>
                  <a:lnTo>
                    <a:pt x="3973068" y="3561588"/>
                  </a:lnTo>
                  <a:lnTo>
                    <a:pt x="3988308" y="356158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3806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Deep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0027" y="1438655"/>
            <a:ext cx="4526279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6315" y="360464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Deep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217167"/>
            <a:ext cx="3601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Add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recurrent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layers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0029" y="1923288"/>
            <a:ext cx="6620509" cy="2125980"/>
            <a:chOff x="1050029" y="1923288"/>
            <a:chExt cx="6620509" cy="21259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1" y="2058452"/>
              <a:ext cx="5991838" cy="17879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0029" y="1923288"/>
              <a:ext cx="6620509" cy="2125980"/>
            </a:xfrm>
            <a:custGeom>
              <a:avLst/>
              <a:gdLst/>
              <a:ahLst/>
              <a:cxnLst/>
              <a:rect l="l" t="t" r="r" b="b"/>
              <a:pathLst>
                <a:path w="6620509" h="2125979">
                  <a:moveTo>
                    <a:pt x="6620262" y="2122932"/>
                  </a:moveTo>
                  <a:lnTo>
                    <a:pt x="6620262" y="4572"/>
                  </a:lnTo>
                  <a:lnTo>
                    <a:pt x="661569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2122932"/>
                  </a:lnTo>
                  <a:lnTo>
                    <a:pt x="4572" y="2125980"/>
                  </a:lnTo>
                  <a:lnTo>
                    <a:pt x="10668" y="2125980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19812" y="19812"/>
                  </a:lnTo>
                  <a:lnTo>
                    <a:pt x="6600450" y="19812"/>
                  </a:lnTo>
                  <a:lnTo>
                    <a:pt x="6600450" y="9144"/>
                  </a:lnTo>
                  <a:lnTo>
                    <a:pt x="6609594" y="19812"/>
                  </a:lnTo>
                  <a:lnTo>
                    <a:pt x="6609594" y="2125980"/>
                  </a:lnTo>
                  <a:lnTo>
                    <a:pt x="6615690" y="2125980"/>
                  </a:lnTo>
                  <a:lnTo>
                    <a:pt x="6620262" y="2122932"/>
                  </a:lnTo>
                  <a:close/>
                </a:path>
                <a:path w="6620509" h="2125979">
                  <a:moveTo>
                    <a:pt x="19812" y="19812"/>
                  </a:moveTo>
                  <a:lnTo>
                    <a:pt x="19812" y="9144"/>
                  </a:lnTo>
                  <a:lnTo>
                    <a:pt x="10668" y="19812"/>
                  </a:lnTo>
                  <a:lnTo>
                    <a:pt x="19812" y="19812"/>
                  </a:lnTo>
                  <a:close/>
                </a:path>
                <a:path w="6620509" h="2125979">
                  <a:moveTo>
                    <a:pt x="19812" y="2107692"/>
                  </a:moveTo>
                  <a:lnTo>
                    <a:pt x="19812" y="19812"/>
                  </a:lnTo>
                  <a:lnTo>
                    <a:pt x="10668" y="19812"/>
                  </a:lnTo>
                  <a:lnTo>
                    <a:pt x="10668" y="2107692"/>
                  </a:lnTo>
                  <a:lnTo>
                    <a:pt x="19812" y="2107692"/>
                  </a:lnTo>
                  <a:close/>
                </a:path>
                <a:path w="6620509" h="2125979">
                  <a:moveTo>
                    <a:pt x="6609594" y="2107692"/>
                  </a:moveTo>
                  <a:lnTo>
                    <a:pt x="10668" y="2107692"/>
                  </a:lnTo>
                  <a:lnTo>
                    <a:pt x="19812" y="2116836"/>
                  </a:lnTo>
                  <a:lnTo>
                    <a:pt x="19812" y="2125980"/>
                  </a:lnTo>
                  <a:lnTo>
                    <a:pt x="6600450" y="2125980"/>
                  </a:lnTo>
                  <a:lnTo>
                    <a:pt x="6600450" y="2116836"/>
                  </a:lnTo>
                  <a:lnTo>
                    <a:pt x="6609594" y="2107692"/>
                  </a:lnTo>
                  <a:close/>
                </a:path>
                <a:path w="6620509" h="2125979">
                  <a:moveTo>
                    <a:pt x="19812" y="2125980"/>
                  </a:moveTo>
                  <a:lnTo>
                    <a:pt x="19812" y="2116836"/>
                  </a:lnTo>
                  <a:lnTo>
                    <a:pt x="10668" y="2107692"/>
                  </a:lnTo>
                  <a:lnTo>
                    <a:pt x="10668" y="2125980"/>
                  </a:lnTo>
                  <a:lnTo>
                    <a:pt x="19812" y="2125980"/>
                  </a:lnTo>
                  <a:close/>
                </a:path>
                <a:path w="6620509" h="2125979">
                  <a:moveTo>
                    <a:pt x="6609594" y="19812"/>
                  </a:moveTo>
                  <a:lnTo>
                    <a:pt x="6600450" y="9144"/>
                  </a:lnTo>
                  <a:lnTo>
                    <a:pt x="6600450" y="19812"/>
                  </a:lnTo>
                  <a:lnTo>
                    <a:pt x="6609594" y="19812"/>
                  </a:lnTo>
                  <a:close/>
                </a:path>
                <a:path w="6620509" h="2125979">
                  <a:moveTo>
                    <a:pt x="6609594" y="2107692"/>
                  </a:moveTo>
                  <a:lnTo>
                    <a:pt x="6609594" y="19812"/>
                  </a:lnTo>
                  <a:lnTo>
                    <a:pt x="6600450" y="19812"/>
                  </a:lnTo>
                  <a:lnTo>
                    <a:pt x="6600450" y="2107692"/>
                  </a:lnTo>
                  <a:lnTo>
                    <a:pt x="6609594" y="2107692"/>
                  </a:lnTo>
                  <a:close/>
                </a:path>
                <a:path w="6620509" h="2125979">
                  <a:moveTo>
                    <a:pt x="6609594" y="2125980"/>
                  </a:moveTo>
                  <a:lnTo>
                    <a:pt x="6609594" y="2107692"/>
                  </a:lnTo>
                  <a:lnTo>
                    <a:pt x="6600450" y="2116836"/>
                  </a:lnTo>
                  <a:lnTo>
                    <a:pt x="6600450" y="2125980"/>
                  </a:lnTo>
                  <a:lnTo>
                    <a:pt x="6609594" y="212598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2413" y="4247388"/>
            <a:ext cx="3204093" cy="239262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8258" y="391454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Bidirectional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0" y="1438656"/>
            <a:ext cx="6480047" cy="51846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85" y="1088541"/>
            <a:ext cx="8072120" cy="29273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ANNs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can’t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deal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with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sequential</a:t>
            </a:r>
            <a:r>
              <a:rPr sz="28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or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temporal</a:t>
            </a:r>
            <a:r>
              <a:rPr sz="28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latin typeface="Arial MT"/>
                <a:cs typeface="Arial MT"/>
              </a:rPr>
              <a:t>data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ANNs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lack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ANNs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8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latin typeface="Arial MT"/>
                <a:cs typeface="Arial MT"/>
              </a:rPr>
              <a:t>architecture</a:t>
            </a:r>
            <a:endParaRPr sz="28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RNNs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more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“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biologically</a:t>
            </a:r>
            <a:r>
              <a:rPr sz="2800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realistic</a:t>
            </a:r>
            <a:r>
              <a:rPr sz="2800" dirty="0">
                <a:latin typeface="Arial MT"/>
                <a:cs typeface="Arial MT"/>
              </a:rPr>
              <a:t>”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because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of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recurrent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connectivity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found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visual </a:t>
            </a:r>
            <a:r>
              <a:rPr sz="2800" dirty="0">
                <a:latin typeface="Arial MT"/>
                <a:cs typeface="Arial MT"/>
              </a:rPr>
              <a:t>cortex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brain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515" y="583274"/>
            <a:ext cx="86753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bg2"/>
                </a:solidFill>
              </a:rPr>
              <a:t>Why</a:t>
            </a:r>
            <a:r>
              <a:rPr sz="3200" spc="-25" dirty="0">
                <a:solidFill>
                  <a:schemeClr val="bg2"/>
                </a:solidFill>
              </a:rPr>
              <a:t> </a:t>
            </a:r>
            <a:r>
              <a:rPr sz="3200" dirty="0">
                <a:solidFill>
                  <a:schemeClr val="bg2"/>
                </a:solidFill>
              </a:rPr>
              <a:t>not</a:t>
            </a:r>
            <a:r>
              <a:rPr sz="3200" spc="-235" dirty="0">
                <a:solidFill>
                  <a:schemeClr val="bg2"/>
                </a:solidFill>
              </a:rPr>
              <a:t> </a:t>
            </a:r>
            <a:r>
              <a:rPr sz="3200" spc="-10" dirty="0">
                <a:solidFill>
                  <a:schemeClr val="bg2"/>
                </a:solidFill>
              </a:rPr>
              <a:t>ANNs?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980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Bidirectional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217167"/>
            <a:ext cx="8517255" cy="217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845819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Bidirectional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recurrent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neural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networks(RNN)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really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just </a:t>
            </a:r>
            <a:r>
              <a:rPr sz="2200" dirty="0">
                <a:latin typeface="Arial MT"/>
                <a:cs typeface="Arial MT"/>
              </a:rPr>
              <a:t>putting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two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independent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RNNs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together.</a:t>
            </a:r>
            <a:endParaRPr sz="2200">
              <a:latin typeface="Arial MT"/>
              <a:cs typeface="Arial MT"/>
            </a:endParaRPr>
          </a:p>
          <a:p>
            <a:pPr marL="354965" marR="300355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input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sequence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fed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normal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order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network,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reverse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order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another.</a:t>
            </a:r>
            <a:endParaRPr sz="22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outputs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two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usually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concatenated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each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step,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though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other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options,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e.g.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summation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252" y="3709404"/>
            <a:ext cx="6772275" cy="241863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7823" y="441235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Bidirectional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217167"/>
            <a:ext cx="58642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Wrap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RNN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Layer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Bidirectional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Layer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985" y="3631182"/>
            <a:ext cx="3319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Deep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Bidirectional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RNN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0029" y="1780032"/>
            <a:ext cx="6109970" cy="1333500"/>
            <a:chOff x="1050029" y="1780032"/>
            <a:chExt cx="6109970" cy="1333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41" y="1798319"/>
              <a:ext cx="6070091" cy="12969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50029" y="1780032"/>
              <a:ext cx="6109970" cy="1333500"/>
            </a:xfrm>
            <a:custGeom>
              <a:avLst/>
              <a:gdLst/>
              <a:ahLst/>
              <a:cxnLst/>
              <a:rect l="l" t="t" r="r" b="b"/>
              <a:pathLst>
                <a:path w="6109970" h="1333500">
                  <a:moveTo>
                    <a:pt x="6109722" y="1328928"/>
                  </a:moveTo>
                  <a:lnTo>
                    <a:pt x="6109722" y="4572"/>
                  </a:lnTo>
                  <a:lnTo>
                    <a:pt x="610515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328928"/>
                  </a:lnTo>
                  <a:lnTo>
                    <a:pt x="4572" y="1333500"/>
                  </a:lnTo>
                  <a:lnTo>
                    <a:pt x="10668" y="1333500"/>
                  </a:lnTo>
                  <a:lnTo>
                    <a:pt x="10668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6089910" y="18288"/>
                  </a:lnTo>
                  <a:lnTo>
                    <a:pt x="6089910" y="9144"/>
                  </a:lnTo>
                  <a:lnTo>
                    <a:pt x="6099054" y="18288"/>
                  </a:lnTo>
                  <a:lnTo>
                    <a:pt x="6099054" y="1333500"/>
                  </a:lnTo>
                  <a:lnTo>
                    <a:pt x="6105150" y="1333500"/>
                  </a:lnTo>
                  <a:lnTo>
                    <a:pt x="6109722" y="1328928"/>
                  </a:lnTo>
                  <a:close/>
                </a:path>
                <a:path w="6109970" h="1333500">
                  <a:moveTo>
                    <a:pt x="19812" y="18288"/>
                  </a:moveTo>
                  <a:lnTo>
                    <a:pt x="19812" y="9144"/>
                  </a:lnTo>
                  <a:lnTo>
                    <a:pt x="10668" y="18288"/>
                  </a:lnTo>
                  <a:lnTo>
                    <a:pt x="19812" y="18288"/>
                  </a:lnTo>
                  <a:close/>
                </a:path>
                <a:path w="6109970" h="1333500">
                  <a:moveTo>
                    <a:pt x="19812" y="1315212"/>
                  </a:moveTo>
                  <a:lnTo>
                    <a:pt x="19812" y="18288"/>
                  </a:lnTo>
                  <a:lnTo>
                    <a:pt x="10668" y="18288"/>
                  </a:lnTo>
                  <a:lnTo>
                    <a:pt x="10668" y="1315212"/>
                  </a:lnTo>
                  <a:lnTo>
                    <a:pt x="19812" y="1315212"/>
                  </a:lnTo>
                  <a:close/>
                </a:path>
                <a:path w="6109970" h="1333500">
                  <a:moveTo>
                    <a:pt x="6099054" y="1315212"/>
                  </a:moveTo>
                  <a:lnTo>
                    <a:pt x="10668" y="1315212"/>
                  </a:lnTo>
                  <a:lnTo>
                    <a:pt x="19812" y="1324356"/>
                  </a:lnTo>
                  <a:lnTo>
                    <a:pt x="19812" y="1333500"/>
                  </a:lnTo>
                  <a:lnTo>
                    <a:pt x="6089910" y="1333500"/>
                  </a:lnTo>
                  <a:lnTo>
                    <a:pt x="6089910" y="1324356"/>
                  </a:lnTo>
                  <a:lnTo>
                    <a:pt x="6099054" y="1315212"/>
                  </a:lnTo>
                  <a:close/>
                </a:path>
                <a:path w="6109970" h="1333500">
                  <a:moveTo>
                    <a:pt x="19812" y="1333500"/>
                  </a:moveTo>
                  <a:lnTo>
                    <a:pt x="19812" y="1324356"/>
                  </a:lnTo>
                  <a:lnTo>
                    <a:pt x="10668" y="1315212"/>
                  </a:lnTo>
                  <a:lnTo>
                    <a:pt x="10668" y="1333500"/>
                  </a:lnTo>
                  <a:lnTo>
                    <a:pt x="19812" y="1333500"/>
                  </a:lnTo>
                  <a:close/>
                </a:path>
                <a:path w="6109970" h="1333500">
                  <a:moveTo>
                    <a:pt x="6099054" y="18288"/>
                  </a:moveTo>
                  <a:lnTo>
                    <a:pt x="6089910" y="9144"/>
                  </a:lnTo>
                  <a:lnTo>
                    <a:pt x="6089910" y="18288"/>
                  </a:lnTo>
                  <a:lnTo>
                    <a:pt x="6099054" y="18288"/>
                  </a:lnTo>
                  <a:close/>
                </a:path>
                <a:path w="6109970" h="1333500">
                  <a:moveTo>
                    <a:pt x="6099054" y="1315212"/>
                  </a:moveTo>
                  <a:lnTo>
                    <a:pt x="6099054" y="18288"/>
                  </a:lnTo>
                  <a:lnTo>
                    <a:pt x="6089910" y="18288"/>
                  </a:lnTo>
                  <a:lnTo>
                    <a:pt x="6089910" y="1315212"/>
                  </a:lnTo>
                  <a:lnTo>
                    <a:pt x="6099054" y="1315212"/>
                  </a:lnTo>
                  <a:close/>
                </a:path>
                <a:path w="6109970" h="1333500">
                  <a:moveTo>
                    <a:pt x="6099054" y="1333500"/>
                  </a:moveTo>
                  <a:lnTo>
                    <a:pt x="6099054" y="1315212"/>
                  </a:lnTo>
                  <a:lnTo>
                    <a:pt x="6089910" y="1324356"/>
                  </a:lnTo>
                  <a:lnTo>
                    <a:pt x="6089910" y="1333500"/>
                  </a:lnTo>
                  <a:lnTo>
                    <a:pt x="6099054" y="13335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78985" y="4351020"/>
            <a:ext cx="5773420" cy="1656714"/>
            <a:chOff x="1078985" y="4351020"/>
            <a:chExt cx="5773420" cy="165671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369" y="4426484"/>
              <a:ext cx="5295196" cy="14770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78985" y="4351020"/>
              <a:ext cx="5773420" cy="1656714"/>
            </a:xfrm>
            <a:custGeom>
              <a:avLst/>
              <a:gdLst/>
              <a:ahLst/>
              <a:cxnLst/>
              <a:rect l="l" t="t" r="r" b="b"/>
              <a:pathLst>
                <a:path w="5773420" h="1656714">
                  <a:moveTo>
                    <a:pt x="5772918" y="1653540"/>
                  </a:moveTo>
                  <a:lnTo>
                    <a:pt x="5772918" y="4572"/>
                  </a:lnTo>
                  <a:lnTo>
                    <a:pt x="5768346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653540"/>
                  </a:lnTo>
                  <a:lnTo>
                    <a:pt x="4572" y="1656588"/>
                  </a:lnTo>
                  <a:lnTo>
                    <a:pt x="10668" y="1656588"/>
                  </a:lnTo>
                  <a:lnTo>
                    <a:pt x="10668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5753106" y="18288"/>
                  </a:lnTo>
                  <a:lnTo>
                    <a:pt x="5753106" y="9144"/>
                  </a:lnTo>
                  <a:lnTo>
                    <a:pt x="5763774" y="18288"/>
                  </a:lnTo>
                  <a:lnTo>
                    <a:pt x="5763774" y="1656588"/>
                  </a:lnTo>
                  <a:lnTo>
                    <a:pt x="5768346" y="1656588"/>
                  </a:lnTo>
                  <a:lnTo>
                    <a:pt x="5772918" y="1653540"/>
                  </a:lnTo>
                  <a:close/>
                </a:path>
                <a:path w="5773420" h="1656714">
                  <a:moveTo>
                    <a:pt x="19812" y="18288"/>
                  </a:moveTo>
                  <a:lnTo>
                    <a:pt x="19812" y="9144"/>
                  </a:lnTo>
                  <a:lnTo>
                    <a:pt x="10668" y="18288"/>
                  </a:lnTo>
                  <a:lnTo>
                    <a:pt x="19812" y="18288"/>
                  </a:lnTo>
                  <a:close/>
                </a:path>
                <a:path w="5773420" h="1656714">
                  <a:moveTo>
                    <a:pt x="19812" y="1638300"/>
                  </a:moveTo>
                  <a:lnTo>
                    <a:pt x="19812" y="18288"/>
                  </a:lnTo>
                  <a:lnTo>
                    <a:pt x="10668" y="18288"/>
                  </a:lnTo>
                  <a:lnTo>
                    <a:pt x="10668" y="1638300"/>
                  </a:lnTo>
                  <a:lnTo>
                    <a:pt x="19812" y="1638300"/>
                  </a:lnTo>
                  <a:close/>
                </a:path>
                <a:path w="5773420" h="1656714">
                  <a:moveTo>
                    <a:pt x="5763774" y="1638300"/>
                  </a:moveTo>
                  <a:lnTo>
                    <a:pt x="10668" y="1638300"/>
                  </a:lnTo>
                  <a:lnTo>
                    <a:pt x="19812" y="1647444"/>
                  </a:lnTo>
                  <a:lnTo>
                    <a:pt x="19812" y="1656588"/>
                  </a:lnTo>
                  <a:lnTo>
                    <a:pt x="5753106" y="1656588"/>
                  </a:lnTo>
                  <a:lnTo>
                    <a:pt x="5753106" y="1647444"/>
                  </a:lnTo>
                  <a:lnTo>
                    <a:pt x="5763774" y="1638300"/>
                  </a:lnTo>
                  <a:close/>
                </a:path>
                <a:path w="5773420" h="1656714">
                  <a:moveTo>
                    <a:pt x="19812" y="1656588"/>
                  </a:moveTo>
                  <a:lnTo>
                    <a:pt x="19812" y="1647444"/>
                  </a:lnTo>
                  <a:lnTo>
                    <a:pt x="10668" y="1638300"/>
                  </a:lnTo>
                  <a:lnTo>
                    <a:pt x="10668" y="1656588"/>
                  </a:lnTo>
                  <a:lnTo>
                    <a:pt x="19812" y="1656588"/>
                  </a:lnTo>
                  <a:close/>
                </a:path>
                <a:path w="5773420" h="1656714">
                  <a:moveTo>
                    <a:pt x="5763774" y="18288"/>
                  </a:moveTo>
                  <a:lnTo>
                    <a:pt x="5753106" y="9144"/>
                  </a:lnTo>
                  <a:lnTo>
                    <a:pt x="5753106" y="18288"/>
                  </a:lnTo>
                  <a:lnTo>
                    <a:pt x="5763774" y="18288"/>
                  </a:lnTo>
                  <a:close/>
                </a:path>
                <a:path w="5773420" h="1656714">
                  <a:moveTo>
                    <a:pt x="5763774" y="1638300"/>
                  </a:moveTo>
                  <a:lnTo>
                    <a:pt x="5763774" y="18288"/>
                  </a:lnTo>
                  <a:lnTo>
                    <a:pt x="5753106" y="18288"/>
                  </a:lnTo>
                  <a:lnTo>
                    <a:pt x="5753106" y="1638300"/>
                  </a:lnTo>
                  <a:lnTo>
                    <a:pt x="5763774" y="1638300"/>
                  </a:lnTo>
                  <a:close/>
                </a:path>
                <a:path w="5773420" h="1656714">
                  <a:moveTo>
                    <a:pt x="5763774" y="1656588"/>
                  </a:moveTo>
                  <a:lnTo>
                    <a:pt x="5763774" y="1638300"/>
                  </a:lnTo>
                  <a:lnTo>
                    <a:pt x="5753106" y="1647444"/>
                  </a:lnTo>
                  <a:lnTo>
                    <a:pt x="5753106" y="1656588"/>
                  </a:lnTo>
                  <a:lnTo>
                    <a:pt x="5763774" y="165658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985" y="425850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1D</a:t>
            </a:r>
            <a:r>
              <a:rPr spc="-35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70985" y="1217167"/>
            <a:ext cx="4769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1D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CNN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sentiment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classification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7713" y="1851660"/>
            <a:ext cx="8072755" cy="2054860"/>
            <a:chOff x="807713" y="1851660"/>
            <a:chExt cx="8072755" cy="20548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25" y="1869948"/>
              <a:ext cx="7757465" cy="20162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7713" y="1851660"/>
              <a:ext cx="8072755" cy="2054860"/>
            </a:xfrm>
            <a:custGeom>
              <a:avLst/>
              <a:gdLst/>
              <a:ahLst/>
              <a:cxnLst/>
              <a:rect l="l" t="t" r="r" b="b"/>
              <a:pathLst>
                <a:path w="8072755" h="2054860">
                  <a:moveTo>
                    <a:pt x="8072634" y="2049780"/>
                  </a:moveTo>
                  <a:lnTo>
                    <a:pt x="8072634" y="4572"/>
                  </a:lnTo>
                  <a:lnTo>
                    <a:pt x="8068062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2049780"/>
                  </a:lnTo>
                  <a:lnTo>
                    <a:pt x="4572" y="2054352"/>
                  </a:lnTo>
                  <a:lnTo>
                    <a:pt x="9144" y="2054352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8052822" y="18288"/>
                  </a:lnTo>
                  <a:lnTo>
                    <a:pt x="8052822" y="9144"/>
                  </a:lnTo>
                  <a:lnTo>
                    <a:pt x="8063490" y="18288"/>
                  </a:lnTo>
                  <a:lnTo>
                    <a:pt x="8063490" y="2054352"/>
                  </a:lnTo>
                  <a:lnTo>
                    <a:pt x="8068062" y="2054352"/>
                  </a:lnTo>
                  <a:lnTo>
                    <a:pt x="8072634" y="2049780"/>
                  </a:lnTo>
                  <a:close/>
                </a:path>
                <a:path w="8072755" h="205486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8072755" h="2054860">
                  <a:moveTo>
                    <a:pt x="19812" y="203454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2034540"/>
                  </a:lnTo>
                  <a:lnTo>
                    <a:pt x="19812" y="2034540"/>
                  </a:lnTo>
                  <a:close/>
                </a:path>
                <a:path w="8072755" h="2054860">
                  <a:moveTo>
                    <a:pt x="8063490" y="2034540"/>
                  </a:moveTo>
                  <a:lnTo>
                    <a:pt x="9144" y="2034540"/>
                  </a:lnTo>
                  <a:lnTo>
                    <a:pt x="19812" y="2045208"/>
                  </a:lnTo>
                  <a:lnTo>
                    <a:pt x="19812" y="2054352"/>
                  </a:lnTo>
                  <a:lnTo>
                    <a:pt x="8052822" y="2054352"/>
                  </a:lnTo>
                  <a:lnTo>
                    <a:pt x="8052822" y="2045208"/>
                  </a:lnTo>
                  <a:lnTo>
                    <a:pt x="8063490" y="2034540"/>
                  </a:lnTo>
                  <a:close/>
                </a:path>
                <a:path w="8072755" h="2054860">
                  <a:moveTo>
                    <a:pt x="19812" y="2054352"/>
                  </a:moveTo>
                  <a:lnTo>
                    <a:pt x="19812" y="2045208"/>
                  </a:lnTo>
                  <a:lnTo>
                    <a:pt x="9144" y="2034540"/>
                  </a:lnTo>
                  <a:lnTo>
                    <a:pt x="9144" y="2054352"/>
                  </a:lnTo>
                  <a:lnTo>
                    <a:pt x="19812" y="2054352"/>
                  </a:lnTo>
                  <a:close/>
                </a:path>
                <a:path w="8072755" h="2054860">
                  <a:moveTo>
                    <a:pt x="8063490" y="18288"/>
                  </a:moveTo>
                  <a:lnTo>
                    <a:pt x="8052822" y="9144"/>
                  </a:lnTo>
                  <a:lnTo>
                    <a:pt x="8052822" y="18288"/>
                  </a:lnTo>
                  <a:lnTo>
                    <a:pt x="8063490" y="18288"/>
                  </a:lnTo>
                  <a:close/>
                </a:path>
                <a:path w="8072755" h="2054860">
                  <a:moveTo>
                    <a:pt x="8063490" y="2034540"/>
                  </a:moveTo>
                  <a:lnTo>
                    <a:pt x="8063490" y="18288"/>
                  </a:lnTo>
                  <a:lnTo>
                    <a:pt x="8052822" y="18288"/>
                  </a:lnTo>
                  <a:lnTo>
                    <a:pt x="8052822" y="2034540"/>
                  </a:lnTo>
                  <a:lnTo>
                    <a:pt x="8063490" y="2034540"/>
                  </a:lnTo>
                  <a:close/>
                </a:path>
                <a:path w="8072755" h="2054860">
                  <a:moveTo>
                    <a:pt x="8063490" y="2054352"/>
                  </a:moveTo>
                  <a:lnTo>
                    <a:pt x="8063490" y="2034540"/>
                  </a:lnTo>
                  <a:lnTo>
                    <a:pt x="8052822" y="2045208"/>
                  </a:lnTo>
                  <a:lnTo>
                    <a:pt x="8052822" y="2054352"/>
                  </a:lnTo>
                  <a:lnTo>
                    <a:pt x="8063490" y="2054352"/>
                  </a:lnTo>
                  <a:close/>
                </a:path>
              </a:pathLst>
            </a:custGeom>
            <a:solidFill>
              <a:srgbClr val="006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0476" y="5943600"/>
            <a:ext cx="1164335" cy="1024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037" y="1174495"/>
            <a:ext cx="7452995" cy="2670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845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r>
              <a:rPr sz="28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Captioning</a:t>
            </a:r>
            <a:r>
              <a:rPr sz="2800" dirty="0">
                <a:latin typeface="Arial MT"/>
                <a:cs typeface="Arial MT"/>
              </a:rPr>
              <a:t>: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Output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sequence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of </a:t>
            </a:r>
            <a:r>
              <a:rPr sz="2800" dirty="0">
                <a:latin typeface="Arial MT"/>
                <a:cs typeface="Arial MT"/>
              </a:rPr>
              <a:t>words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varying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length</a:t>
            </a:r>
            <a:endParaRPr sz="28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  <a:tab pos="4911725" algn="l"/>
              </a:tabLst>
            </a:pP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Sentiment</a:t>
            </a:r>
            <a:r>
              <a:rPr sz="28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Classification</a:t>
            </a:r>
            <a:r>
              <a:rPr sz="2800" dirty="0">
                <a:latin typeface="Arial MT"/>
                <a:cs typeface="Arial MT"/>
              </a:rPr>
              <a:t>: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sequence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words,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if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one,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output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only </a:t>
            </a:r>
            <a:r>
              <a:rPr sz="2800" dirty="0">
                <a:latin typeface="Arial MT"/>
                <a:cs typeface="Arial MT"/>
              </a:rPr>
              <a:t>dependent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current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input,</a:t>
            </a:r>
            <a:r>
              <a:rPr sz="2800" dirty="0">
                <a:latin typeface="Arial MT"/>
                <a:cs typeface="Arial MT"/>
              </a:rPr>
              <a:t>	no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relation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with </a:t>
            </a:r>
            <a:r>
              <a:rPr sz="2800" dirty="0">
                <a:latin typeface="Arial MT"/>
                <a:cs typeface="Arial MT"/>
              </a:rPr>
              <a:t>previous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words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559" y="4093163"/>
            <a:ext cx="3732214" cy="23007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993" y="541164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2"/>
                </a:solidFill>
              </a:rPr>
              <a:t>Why</a:t>
            </a:r>
            <a:r>
              <a:rPr sz="4000" spc="-25" dirty="0">
                <a:solidFill>
                  <a:schemeClr val="bg2"/>
                </a:solidFill>
              </a:rPr>
              <a:t> </a:t>
            </a:r>
            <a:r>
              <a:rPr sz="4000" dirty="0">
                <a:solidFill>
                  <a:schemeClr val="bg2"/>
                </a:solidFill>
              </a:rPr>
              <a:t>not</a:t>
            </a:r>
            <a:r>
              <a:rPr sz="4000" spc="-235" dirty="0">
                <a:solidFill>
                  <a:schemeClr val="bg2"/>
                </a:solidFill>
              </a:rPr>
              <a:t> </a:t>
            </a:r>
            <a:r>
              <a:rPr sz="4000" spc="-10" dirty="0">
                <a:solidFill>
                  <a:schemeClr val="bg2"/>
                </a:solidFill>
              </a:rPr>
              <a:t>ANNs?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2975" y="2081783"/>
            <a:ext cx="6417945" cy="2242185"/>
            <a:chOff x="1712975" y="2081783"/>
            <a:chExt cx="6417945" cy="2242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40" y="2086355"/>
              <a:ext cx="6085294" cy="225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4446" y="2457901"/>
              <a:ext cx="1520" cy="15138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975" y="2081783"/>
              <a:ext cx="6413500" cy="2241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12975" y="2081784"/>
              <a:ext cx="6417945" cy="2242185"/>
            </a:xfrm>
            <a:custGeom>
              <a:avLst/>
              <a:gdLst/>
              <a:ahLst/>
              <a:cxnLst/>
              <a:rect l="l" t="t" r="r" b="b"/>
              <a:pathLst>
                <a:path w="6417945" h="2242185">
                  <a:moveTo>
                    <a:pt x="6417564" y="1883664"/>
                  </a:moveTo>
                  <a:lnTo>
                    <a:pt x="6417564" y="358140"/>
                  </a:lnTo>
                  <a:lnTo>
                    <a:pt x="6414516" y="320040"/>
                  </a:lnTo>
                  <a:lnTo>
                    <a:pt x="6409944" y="300228"/>
                  </a:lnTo>
                  <a:lnTo>
                    <a:pt x="6406896" y="283464"/>
                  </a:lnTo>
                  <a:lnTo>
                    <a:pt x="6394704" y="246888"/>
                  </a:lnTo>
                  <a:lnTo>
                    <a:pt x="6388608" y="230124"/>
                  </a:lnTo>
                  <a:lnTo>
                    <a:pt x="6380988" y="213360"/>
                  </a:lnTo>
                  <a:lnTo>
                    <a:pt x="6371844" y="196596"/>
                  </a:lnTo>
                  <a:lnTo>
                    <a:pt x="6364224" y="181356"/>
                  </a:lnTo>
                  <a:lnTo>
                    <a:pt x="6332220" y="137160"/>
                  </a:lnTo>
                  <a:lnTo>
                    <a:pt x="6294120" y="97536"/>
                  </a:lnTo>
                  <a:lnTo>
                    <a:pt x="6280404" y="86868"/>
                  </a:lnTo>
                  <a:lnTo>
                    <a:pt x="6266688" y="74676"/>
                  </a:lnTo>
                  <a:lnTo>
                    <a:pt x="6251448" y="64008"/>
                  </a:lnTo>
                  <a:lnTo>
                    <a:pt x="6220968" y="45720"/>
                  </a:lnTo>
                  <a:lnTo>
                    <a:pt x="6204204" y="36576"/>
                  </a:lnTo>
                  <a:lnTo>
                    <a:pt x="6187440" y="30480"/>
                  </a:lnTo>
                  <a:lnTo>
                    <a:pt x="6170676" y="22860"/>
                  </a:lnTo>
                  <a:lnTo>
                    <a:pt x="6117336" y="7620"/>
                  </a:lnTo>
                  <a:lnTo>
                    <a:pt x="6079236" y="1524"/>
                  </a:lnTo>
                  <a:lnTo>
                    <a:pt x="6060948" y="0"/>
                  </a:lnTo>
                  <a:lnTo>
                    <a:pt x="356616" y="0"/>
                  </a:lnTo>
                  <a:lnTo>
                    <a:pt x="318516" y="4572"/>
                  </a:lnTo>
                  <a:lnTo>
                    <a:pt x="263652" y="16764"/>
                  </a:lnTo>
                  <a:lnTo>
                    <a:pt x="196596" y="45720"/>
                  </a:lnTo>
                  <a:lnTo>
                    <a:pt x="150876" y="74676"/>
                  </a:lnTo>
                  <a:lnTo>
                    <a:pt x="137160" y="86868"/>
                  </a:lnTo>
                  <a:lnTo>
                    <a:pt x="123444" y="97536"/>
                  </a:lnTo>
                  <a:lnTo>
                    <a:pt x="85344" y="137160"/>
                  </a:lnTo>
                  <a:lnTo>
                    <a:pt x="54864" y="181356"/>
                  </a:lnTo>
                  <a:lnTo>
                    <a:pt x="45720" y="198120"/>
                  </a:lnTo>
                  <a:lnTo>
                    <a:pt x="36576" y="213360"/>
                  </a:lnTo>
                  <a:lnTo>
                    <a:pt x="16764" y="265176"/>
                  </a:lnTo>
                  <a:lnTo>
                    <a:pt x="1524" y="338328"/>
                  </a:lnTo>
                  <a:lnTo>
                    <a:pt x="0" y="358140"/>
                  </a:lnTo>
                  <a:lnTo>
                    <a:pt x="0" y="1885188"/>
                  </a:lnTo>
                  <a:lnTo>
                    <a:pt x="1524" y="1903476"/>
                  </a:lnTo>
                  <a:lnTo>
                    <a:pt x="4572" y="1921764"/>
                  </a:lnTo>
                  <a:lnTo>
                    <a:pt x="7620" y="1941576"/>
                  </a:lnTo>
                  <a:lnTo>
                    <a:pt x="9144" y="1947672"/>
                  </a:lnTo>
                  <a:lnTo>
                    <a:pt x="9144" y="358140"/>
                  </a:lnTo>
                  <a:lnTo>
                    <a:pt x="10668" y="339852"/>
                  </a:lnTo>
                  <a:lnTo>
                    <a:pt x="21336" y="284988"/>
                  </a:lnTo>
                  <a:lnTo>
                    <a:pt x="38100" y="234696"/>
                  </a:lnTo>
                  <a:lnTo>
                    <a:pt x="62484" y="185928"/>
                  </a:lnTo>
                  <a:lnTo>
                    <a:pt x="92964" y="143256"/>
                  </a:lnTo>
                  <a:lnTo>
                    <a:pt x="129540" y="105156"/>
                  </a:lnTo>
                  <a:lnTo>
                    <a:pt x="170688" y="71628"/>
                  </a:lnTo>
                  <a:lnTo>
                    <a:pt x="217932" y="45720"/>
                  </a:lnTo>
                  <a:lnTo>
                    <a:pt x="233172" y="38100"/>
                  </a:lnTo>
                  <a:lnTo>
                    <a:pt x="284988" y="21336"/>
                  </a:lnTo>
                  <a:lnTo>
                    <a:pt x="339852" y="12192"/>
                  </a:lnTo>
                  <a:lnTo>
                    <a:pt x="376428" y="9144"/>
                  </a:lnTo>
                  <a:lnTo>
                    <a:pt x="6041136" y="9144"/>
                  </a:lnTo>
                  <a:lnTo>
                    <a:pt x="6097524" y="13716"/>
                  </a:lnTo>
                  <a:lnTo>
                    <a:pt x="6132576" y="21336"/>
                  </a:lnTo>
                  <a:lnTo>
                    <a:pt x="6150864" y="25908"/>
                  </a:lnTo>
                  <a:lnTo>
                    <a:pt x="6201156" y="45720"/>
                  </a:lnTo>
                  <a:lnTo>
                    <a:pt x="6246876" y="73152"/>
                  </a:lnTo>
                  <a:lnTo>
                    <a:pt x="6260592" y="82296"/>
                  </a:lnTo>
                  <a:lnTo>
                    <a:pt x="6301740" y="117348"/>
                  </a:lnTo>
                  <a:lnTo>
                    <a:pt x="6335268" y="156972"/>
                  </a:lnTo>
                  <a:lnTo>
                    <a:pt x="6364224" y="202692"/>
                  </a:lnTo>
                  <a:lnTo>
                    <a:pt x="6387084" y="251460"/>
                  </a:lnTo>
                  <a:lnTo>
                    <a:pt x="6391656" y="268224"/>
                  </a:lnTo>
                  <a:lnTo>
                    <a:pt x="6397752" y="284988"/>
                  </a:lnTo>
                  <a:lnTo>
                    <a:pt x="6406896" y="339852"/>
                  </a:lnTo>
                  <a:lnTo>
                    <a:pt x="6408420" y="358140"/>
                  </a:lnTo>
                  <a:lnTo>
                    <a:pt x="6408420" y="1949196"/>
                  </a:lnTo>
                  <a:lnTo>
                    <a:pt x="6409944" y="1940052"/>
                  </a:lnTo>
                  <a:lnTo>
                    <a:pt x="6414516" y="1921764"/>
                  </a:lnTo>
                  <a:lnTo>
                    <a:pt x="6417564" y="1883664"/>
                  </a:lnTo>
                  <a:close/>
                </a:path>
                <a:path w="6417945" h="2242185">
                  <a:moveTo>
                    <a:pt x="6408420" y="1949196"/>
                  </a:moveTo>
                  <a:lnTo>
                    <a:pt x="6408420" y="1883664"/>
                  </a:lnTo>
                  <a:lnTo>
                    <a:pt x="6406896" y="1901952"/>
                  </a:lnTo>
                  <a:lnTo>
                    <a:pt x="6403848" y="1921764"/>
                  </a:lnTo>
                  <a:lnTo>
                    <a:pt x="6400800" y="1938528"/>
                  </a:lnTo>
                  <a:lnTo>
                    <a:pt x="6397752" y="1956816"/>
                  </a:lnTo>
                  <a:lnTo>
                    <a:pt x="6391656" y="1973580"/>
                  </a:lnTo>
                  <a:lnTo>
                    <a:pt x="6385560" y="1991868"/>
                  </a:lnTo>
                  <a:lnTo>
                    <a:pt x="6379464" y="2008632"/>
                  </a:lnTo>
                  <a:lnTo>
                    <a:pt x="6371844" y="2023872"/>
                  </a:lnTo>
                  <a:lnTo>
                    <a:pt x="6364224" y="2040636"/>
                  </a:lnTo>
                  <a:lnTo>
                    <a:pt x="6324600" y="2098548"/>
                  </a:lnTo>
                  <a:lnTo>
                    <a:pt x="6288024" y="2136648"/>
                  </a:lnTo>
                  <a:lnTo>
                    <a:pt x="6246876" y="2170176"/>
                  </a:lnTo>
                  <a:lnTo>
                    <a:pt x="6201156" y="2196084"/>
                  </a:lnTo>
                  <a:lnTo>
                    <a:pt x="6150864" y="2215896"/>
                  </a:lnTo>
                  <a:lnTo>
                    <a:pt x="6132576" y="2220468"/>
                  </a:lnTo>
                  <a:lnTo>
                    <a:pt x="6115812" y="2225040"/>
                  </a:lnTo>
                  <a:lnTo>
                    <a:pt x="6079236" y="2231136"/>
                  </a:lnTo>
                  <a:lnTo>
                    <a:pt x="6059424" y="2231136"/>
                  </a:lnTo>
                  <a:lnTo>
                    <a:pt x="6041136" y="2232660"/>
                  </a:lnTo>
                  <a:lnTo>
                    <a:pt x="376428" y="2232660"/>
                  </a:lnTo>
                  <a:lnTo>
                    <a:pt x="356616" y="2231018"/>
                  </a:lnTo>
                  <a:lnTo>
                    <a:pt x="338328" y="2229612"/>
                  </a:lnTo>
                  <a:lnTo>
                    <a:pt x="320040" y="2228088"/>
                  </a:lnTo>
                  <a:lnTo>
                    <a:pt x="301752" y="2225040"/>
                  </a:lnTo>
                  <a:lnTo>
                    <a:pt x="284988" y="2220468"/>
                  </a:lnTo>
                  <a:lnTo>
                    <a:pt x="266700" y="2215896"/>
                  </a:lnTo>
                  <a:lnTo>
                    <a:pt x="233172" y="2203704"/>
                  </a:lnTo>
                  <a:lnTo>
                    <a:pt x="217932" y="2196084"/>
                  </a:lnTo>
                  <a:lnTo>
                    <a:pt x="201168" y="2188464"/>
                  </a:lnTo>
                  <a:lnTo>
                    <a:pt x="143256" y="2148840"/>
                  </a:lnTo>
                  <a:lnTo>
                    <a:pt x="105156" y="2112264"/>
                  </a:lnTo>
                  <a:lnTo>
                    <a:pt x="71628" y="2069592"/>
                  </a:lnTo>
                  <a:lnTo>
                    <a:pt x="38100" y="2007108"/>
                  </a:lnTo>
                  <a:lnTo>
                    <a:pt x="21336" y="1956816"/>
                  </a:lnTo>
                  <a:lnTo>
                    <a:pt x="10668" y="1901952"/>
                  </a:lnTo>
                  <a:lnTo>
                    <a:pt x="9144" y="1883664"/>
                  </a:lnTo>
                  <a:lnTo>
                    <a:pt x="9144" y="1947672"/>
                  </a:lnTo>
                  <a:lnTo>
                    <a:pt x="22860" y="1994916"/>
                  </a:lnTo>
                  <a:lnTo>
                    <a:pt x="45720" y="2045208"/>
                  </a:lnTo>
                  <a:lnTo>
                    <a:pt x="74676" y="2090928"/>
                  </a:lnTo>
                  <a:lnTo>
                    <a:pt x="109728" y="2132076"/>
                  </a:lnTo>
                  <a:lnTo>
                    <a:pt x="150876" y="2167128"/>
                  </a:lnTo>
                  <a:lnTo>
                    <a:pt x="196596" y="2196084"/>
                  </a:lnTo>
                  <a:lnTo>
                    <a:pt x="246888" y="2218944"/>
                  </a:lnTo>
                  <a:lnTo>
                    <a:pt x="300228" y="2234184"/>
                  </a:lnTo>
                  <a:lnTo>
                    <a:pt x="320040" y="2237232"/>
                  </a:lnTo>
                  <a:lnTo>
                    <a:pt x="338328" y="2240280"/>
                  </a:lnTo>
                  <a:lnTo>
                    <a:pt x="356616" y="2241804"/>
                  </a:lnTo>
                  <a:lnTo>
                    <a:pt x="6060948" y="2241804"/>
                  </a:lnTo>
                  <a:lnTo>
                    <a:pt x="6079236" y="2240280"/>
                  </a:lnTo>
                  <a:lnTo>
                    <a:pt x="6117336" y="2234184"/>
                  </a:lnTo>
                  <a:lnTo>
                    <a:pt x="6187440" y="2212848"/>
                  </a:lnTo>
                  <a:lnTo>
                    <a:pt x="6251448" y="2177796"/>
                  </a:lnTo>
                  <a:lnTo>
                    <a:pt x="6280404" y="2154936"/>
                  </a:lnTo>
                  <a:lnTo>
                    <a:pt x="6294120" y="2144268"/>
                  </a:lnTo>
                  <a:lnTo>
                    <a:pt x="6332220" y="2104644"/>
                  </a:lnTo>
                  <a:lnTo>
                    <a:pt x="6364224" y="2060448"/>
                  </a:lnTo>
                  <a:lnTo>
                    <a:pt x="6388608" y="2011680"/>
                  </a:lnTo>
                  <a:lnTo>
                    <a:pt x="6406896" y="1958340"/>
                  </a:lnTo>
                  <a:lnTo>
                    <a:pt x="6408420" y="194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5199" y="2570491"/>
            <a:ext cx="5272405" cy="1243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3245" marR="5080" indent="-1821180">
              <a:lnSpc>
                <a:spcPct val="150000"/>
              </a:lnSpc>
              <a:spcBef>
                <a:spcPts val="100"/>
              </a:spcBef>
            </a:pPr>
            <a:r>
              <a:rPr sz="2800" dirty="0">
                <a:solidFill>
                  <a:schemeClr val="bg2"/>
                </a:solidFill>
              </a:rPr>
              <a:t>Building</a:t>
            </a:r>
            <a:r>
              <a:rPr sz="2800" spc="-30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the</a:t>
            </a:r>
            <a:r>
              <a:rPr sz="2800" spc="-40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Idea</a:t>
            </a:r>
            <a:r>
              <a:rPr sz="2800" spc="-25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–</a:t>
            </a:r>
            <a:r>
              <a:rPr sz="2800" spc="-175" dirty="0">
                <a:solidFill>
                  <a:schemeClr val="bg2"/>
                </a:solidFill>
              </a:rPr>
              <a:t> </a:t>
            </a:r>
            <a:r>
              <a:rPr sz="2800" dirty="0">
                <a:solidFill>
                  <a:schemeClr val="bg2"/>
                </a:solidFill>
              </a:rPr>
              <a:t>A</a:t>
            </a:r>
            <a:r>
              <a:rPr sz="2800" spc="-185" dirty="0">
                <a:solidFill>
                  <a:schemeClr val="bg2"/>
                </a:solidFill>
              </a:rPr>
              <a:t> </a:t>
            </a:r>
            <a:r>
              <a:rPr sz="2800" spc="-10" dirty="0">
                <a:solidFill>
                  <a:schemeClr val="bg2"/>
                </a:solidFill>
              </a:rPr>
              <a:t>hypothetical </a:t>
            </a:r>
            <a:r>
              <a:rPr sz="2800" dirty="0">
                <a:solidFill>
                  <a:schemeClr val="bg2"/>
                </a:solidFill>
              </a:rPr>
              <a:t>case</a:t>
            </a:r>
            <a:r>
              <a:rPr sz="2800" spc="-50" dirty="0">
                <a:solidFill>
                  <a:schemeClr val="bg2"/>
                </a:solidFill>
              </a:rPr>
              <a:t> </a:t>
            </a:r>
            <a:r>
              <a:rPr sz="2800" spc="-10" dirty="0">
                <a:solidFill>
                  <a:schemeClr val="bg2"/>
                </a:solidFill>
              </a:rPr>
              <a:t>study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26004" y="6504590"/>
            <a:ext cx="273100" cy="4205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7561" y="6638033"/>
            <a:ext cx="3465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Example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1800" i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Luis</a:t>
            </a:r>
            <a:r>
              <a:rPr sz="1800" i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Serrano,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Udacity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037" y="1070855"/>
            <a:ext cx="6922770" cy="376174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7995" indent="-455295">
              <a:lnSpc>
                <a:spcPct val="100000"/>
              </a:lnSpc>
              <a:spcBef>
                <a:spcPts val="894"/>
              </a:spcBef>
              <a:buChar char="•"/>
              <a:tabLst>
                <a:tab pos="467995" algn="l"/>
              </a:tabLst>
            </a:pPr>
            <a:r>
              <a:rPr sz="3200" dirty="0">
                <a:latin typeface="Arial MT"/>
                <a:cs typeface="Arial MT"/>
              </a:rPr>
              <a:t>Cooks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three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types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dishes</a:t>
            </a:r>
            <a:endParaRPr sz="32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9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Apple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Pie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4380" algn="l"/>
              </a:tabLst>
            </a:pPr>
            <a:r>
              <a:rPr sz="2800" spc="-10" dirty="0">
                <a:latin typeface="Arial MT"/>
                <a:cs typeface="Arial MT"/>
              </a:rPr>
              <a:t>Burger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4380" algn="l"/>
              </a:tabLst>
            </a:pPr>
            <a:r>
              <a:rPr sz="2800" spc="-10" dirty="0">
                <a:latin typeface="Arial MT"/>
                <a:cs typeface="Arial MT"/>
              </a:rPr>
              <a:t>Chicken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Cooks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according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weather</a:t>
            </a:r>
            <a:endParaRPr sz="32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85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When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sunny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Makes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1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Apple</a:t>
            </a:r>
            <a:r>
              <a:rPr sz="2800" spc="-25" dirty="0">
                <a:latin typeface="Arial MT"/>
                <a:cs typeface="Arial MT"/>
              </a:rPr>
              <a:t> Pie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5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When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rainy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Makes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Burger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2395" y="1365215"/>
            <a:ext cx="1098803" cy="1200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7391" y="1943100"/>
            <a:ext cx="3585874" cy="9233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25240" y="5127655"/>
            <a:ext cx="471805" cy="906144"/>
            <a:chOff x="3825240" y="5127655"/>
            <a:chExt cx="471805" cy="90614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240" y="5127655"/>
              <a:ext cx="438128" cy="448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6358" y="5614201"/>
              <a:ext cx="450233" cy="41956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584" y="5129507"/>
            <a:ext cx="542544" cy="4391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27816" y="5615471"/>
            <a:ext cx="434921" cy="36526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18076" y="5186172"/>
            <a:ext cx="451484" cy="312420"/>
            <a:chOff x="4418076" y="5186172"/>
            <a:chExt cx="451484" cy="312420"/>
          </a:xfrm>
        </p:grpSpPr>
        <p:sp>
          <p:nvSpPr>
            <p:cNvPr id="11" name="object 11"/>
            <p:cNvSpPr/>
            <p:nvPr/>
          </p:nvSpPr>
          <p:spPr>
            <a:xfrm>
              <a:off x="4424171" y="5201411"/>
              <a:ext cx="436245" cy="281940"/>
            </a:xfrm>
            <a:custGeom>
              <a:avLst/>
              <a:gdLst/>
              <a:ahLst/>
              <a:cxnLst/>
              <a:rect l="l" t="t" r="r" b="b"/>
              <a:pathLst>
                <a:path w="436245" h="281939">
                  <a:moveTo>
                    <a:pt x="435863" y="140207"/>
                  </a:moveTo>
                  <a:lnTo>
                    <a:pt x="295655" y="0"/>
                  </a:lnTo>
                  <a:lnTo>
                    <a:pt x="295655" y="70103"/>
                  </a:lnTo>
                  <a:lnTo>
                    <a:pt x="0" y="70103"/>
                  </a:lnTo>
                  <a:lnTo>
                    <a:pt x="0" y="211835"/>
                  </a:lnTo>
                  <a:lnTo>
                    <a:pt x="295655" y="211835"/>
                  </a:lnTo>
                  <a:lnTo>
                    <a:pt x="295655" y="281939"/>
                  </a:lnTo>
                  <a:lnTo>
                    <a:pt x="435863" y="140207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8076" y="5186172"/>
              <a:ext cx="451484" cy="312420"/>
            </a:xfrm>
            <a:custGeom>
              <a:avLst/>
              <a:gdLst/>
              <a:ahLst/>
              <a:cxnLst/>
              <a:rect l="l" t="t" r="r" b="b"/>
              <a:pathLst>
                <a:path w="451485" h="312420">
                  <a:moveTo>
                    <a:pt x="301752" y="79248"/>
                  </a:moveTo>
                  <a:lnTo>
                    <a:pt x="0" y="79248"/>
                  </a:lnTo>
                  <a:lnTo>
                    <a:pt x="0" y="233172"/>
                  </a:lnTo>
                  <a:lnTo>
                    <a:pt x="6096" y="233172"/>
                  </a:lnTo>
                  <a:lnTo>
                    <a:pt x="6096" y="91440"/>
                  </a:lnTo>
                  <a:lnTo>
                    <a:pt x="13716" y="85344"/>
                  </a:lnTo>
                  <a:lnTo>
                    <a:pt x="13716" y="91440"/>
                  </a:lnTo>
                  <a:lnTo>
                    <a:pt x="295656" y="91440"/>
                  </a:lnTo>
                  <a:lnTo>
                    <a:pt x="295656" y="85344"/>
                  </a:lnTo>
                  <a:lnTo>
                    <a:pt x="301752" y="79248"/>
                  </a:lnTo>
                  <a:close/>
                </a:path>
                <a:path w="451485" h="312420">
                  <a:moveTo>
                    <a:pt x="13716" y="91440"/>
                  </a:moveTo>
                  <a:lnTo>
                    <a:pt x="13716" y="85344"/>
                  </a:lnTo>
                  <a:lnTo>
                    <a:pt x="6096" y="91440"/>
                  </a:lnTo>
                  <a:lnTo>
                    <a:pt x="13716" y="91440"/>
                  </a:lnTo>
                  <a:close/>
                </a:path>
                <a:path w="451485" h="312420">
                  <a:moveTo>
                    <a:pt x="13716" y="219456"/>
                  </a:moveTo>
                  <a:lnTo>
                    <a:pt x="13716" y="91440"/>
                  </a:lnTo>
                  <a:lnTo>
                    <a:pt x="6096" y="91440"/>
                  </a:lnTo>
                  <a:lnTo>
                    <a:pt x="6096" y="219456"/>
                  </a:lnTo>
                  <a:lnTo>
                    <a:pt x="13716" y="219456"/>
                  </a:lnTo>
                  <a:close/>
                </a:path>
                <a:path w="451485" h="312420">
                  <a:moveTo>
                    <a:pt x="307848" y="281824"/>
                  </a:moveTo>
                  <a:lnTo>
                    <a:pt x="307848" y="219456"/>
                  </a:lnTo>
                  <a:lnTo>
                    <a:pt x="6096" y="219456"/>
                  </a:lnTo>
                  <a:lnTo>
                    <a:pt x="13716" y="227076"/>
                  </a:lnTo>
                  <a:lnTo>
                    <a:pt x="13716" y="233172"/>
                  </a:lnTo>
                  <a:lnTo>
                    <a:pt x="295656" y="233172"/>
                  </a:lnTo>
                  <a:lnTo>
                    <a:pt x="295656" y="227076"/>
                  </a:lnTo>
                  <a:lnTo>
                    <a:pt x="301752" y="233172"/>
                  </a:lnTo>
                  <a:lnTo>
                    <a:pt x="301752" y="287986"/>
                  </a:lnTo>
                  <a:lnTo>
                    <a:pt x="307848" y="281824"/>
                  </a:lnTo>
                  <a:close/>
                </a:path>
                <a:path w="451485" h="312420">
                  <a:moveTo>
                    <a:pt x="13716" y="233172"/>
                  </a:moveTo>
                  <a:lnTo>
                    <a:pt x="13716" y="227076"/>
                  </a:lnTo>
                  <a:lnTo>
                    <a:pt x="6096" y="219456"/>
                  </a:lnTo>
                  <a:lnTo>
                    <a:pt x="6096" y="233172"/>
                  </a:lnTo>
                  <a:lnTo>
                    <a:pt x="13716" y="233172"/>
                  </a:lnTo>
                  <a:close/>
                </a:path>
                <a:path w="451485" h="312420">
                  <a:moveTo>
                    <a:pt x="451104" y="155448"/>
                  </a:moveTo>
                  <a:lnTo>
                    <a:pt x="295656" y="0"/>
                  </a:lnTo>
                  <a:lnTo>
                    <a:pt x="295656" y="79248"/>
                  </a:lnTo>
                  <a:lnTo>
                    <a:pt x="297180" y="79248"/>
                  </a:lnTo>
                  <a:lnTo>
                    <a:pt x="297180" y="19812"/>
                  </a:lnTo>
                  <a:lnTo>
                    <a:pt x="307848" y="15240"/>
                  </a:lnTo>
                  <a:lnTo>
                    <a:pt x="307848" y="30480"/>
                  </a:lnTo>
                  <a:lnTo>
                    <a:pt x="432840" y="155472"/>
                  </a:lnTo>
                  <a:lnTo>
                    <a:pt x="437388" y="150876"/>
                  </a:lnTo>
                  <a:lnTo>
                    <a:pt x="437388" y="169298"/>
                  </a:lnTo>
                  <a:lnTo>
                    <a:pt x="451104" y="155448"/>
                  </a:lnTo>
                  <a:close/>
                </a:path>
                <a:path w="451485" h="312420">
                  <a:moveTo>
                    <a:pt x="301752" y="91440"/>
                  </a:moveTo>
                  <a:lnTo>
                    <a:pt x="301752" y="79248"/>
                  </a:lnTo>
                  <a:lnTo>
                    <a:pt x="295656" y="85344"/>
                  </a:lnTo>
                  <a:lnTo>
                    <a:pt x="295656" y="91440"/>
                  </a:lnTo>
                  <a:lnTo>
                    <a:pt x="301752" y="91440"/>
                  </a:lnTo>
                  <a:close/>
                </a:path>
                <a:path w="451485" h="312420">
                  <a:moveTo>
                    <a:pt x="301752" y="233172"/>
                  </a:moveTo>
                  <a:lnTo>
                    <a:pt x="295656" y="227076"/>
                  </a:lnTo>
                  <a:lnTo>
                    <a:pt x="295656" y="233172"/>
                  </a:lnTo>
                  <a:lnTo>
                    <a:pt x="301752" y="233172"/>
                  </a:lnTo>
                  <a:close/>
                </a:path>
                <a:path w="451485" h="312420">
                  <a:moveTo>
                    <a:pt x="301752" y="287986"/>
                  </a:moveTo>
                  <a:lnTo>
                    <a:pt x="301752" y="233172"/>
                  </a:lnTo>
                  <a:lnTo>
                    <a:pt x="295656" y="233172"/>
                  </a:lnTo>
                  <a:lnTo>
                    <a:pt x="295656" y="312420"/>
                  </a:lnTo>
                  <a:lnTo>
                    <a:pt x="297180" y="310881"/>
                  </a:lnTo>
                  <a:lnTo>
                    <a:pt x="297180" y="292608"/>
                  </a:lnTo>
                  <a:lnTo>
                    <a:pt x="301752" y="287986"/>
                  </a:lnTo>
                  <a:close/>
                </a:path>
                <a:path w="451485" h="312420">
                  <a:moveTo>
                    <a:pt x="307848" y="30480"/>
                  </a:moveTo>
                  <a:lnTo>
                    <a:pt x="307848" y="15240"/>
                  </a:lnTo>
                  <a:lnTo>
                    <a:pt x="297180" y="19812"/>
                  </a:lnTo>
                  <a:lnTo>
                    <a:pt x="307848" y="30480"/>
                  </a:lnTo>
                  <a:close/>
                </a:path>
                <a:path w="451485" h="312420">
                  <a:moveTo>
                    <a:pt x="307848" y="91440"/>
                  </a:moveTo>
                  <a:lnTo>
                    <a:pt x="307848" y="30480"/>
                  </a:lnTo>
                  <a:lnTo>
                    <a:pt x="297180" y="19812"/>
                  </a:lnTo>
                  <a:lnTo>
                    <a:pt x="297180" y="79248"/>
                  </a:lnTo>
                  <a:lnTo>
                    <a:pt x="301752" y="79248"/>
                  </a:lnTo>
                  <a:lnTo>
                    <a:pt x="301752" y="91440"/>
                  </a:lnTo>
                  <a:lnTo>
                    <a:pt x="307848" y="91440"/>
                  </a:lnTo>
                  <a:close/>
                </a:path>
                <a:path w="451485" h="312420">
                  <a:moveTo>
                    <a:pt x="437388" y="169298"/>
                  </a:moveTo>
                  <a:lnTo>
                    <a:pt x="437388" y="160020"/>
                  </a:lnTo>
                  <a:lnTo>
                    <a:pt x="432840" y="155472"/>
                  </a:lnTo>
                  <a:lnTo>
                    <a:pt x="297180" y="292608"/>
                  </a:lnTo>
                  <a:lnTo>
                    <a:pt x="307848" y="297180"/>
                  </a:lnTo>
                  <a:lnTo>
                    <a:pt x="307848" y="300108"/>
                  </a:lnTo>
                  <a:lnTo>
                    <a:pt x="437388" y="169298"/>
                  </a:lnTo>
                  <a:close/>
                </a:path>
                <a:path w="451485" h="312420">
                  <a:moveTo>
                    <a:pt x="307848" y="300108"/>
                  </a:moveTo>
                  <a:lnTo>
                    <a:pt x="307848" y="297180"/>
                  </a:lnTo>
                  <a:lnTo>
                    <a:pt x="297180" y="292608"/>
                  </a:lnTo>
                  <a:lnTo>
                    <a:pt x="297180" y="310881"/>
                  </a:lnTo>
                  <a:lnTo>
                    <a:pt x="307848" y="300108"/>
                  </a:lnTo>
                  <a:close/>
                </a:path>
                <a:path w="451485" h="312420">
                  <a:moveTo>
                    <a:pt x="437388" y="160020"/>
                  </a:moveTo>
                  <a:lnTo>
                    <a:pt x="437388" y="150876"/>
                  </a:lnTo>
                  <a:lnTo>
                    <a:pt x="432840" y="155472"/>
                  </a:lnTo>
                  <a:lnTo>
                    <a:pt x="437388" y="1600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442460" y="5640324"/>
            <a:ext cx="451484" cy="314325"/>
            <a:chOff x="4442460" y="5640324"/>
            <a:chExt cx="451484" cy="314325"/>
          </a:xfrm>
        </p:grpSpPr>
        <p:sp>
          <p:nvSpPr>
            <p:cNvPr id="14" name="object 14"/>
            <p:cNvSpPr/>
            <p:nvPr/>
          </p:nvSpPr>
          <p:spPr>
            <a:xfrm>
              <a:off x="4450079" y="5655564"/>
              <a:ext cx="436245" cy="283845"/>
            </a:xfrm>
            <a:custGeom>
              <a:avLst/>
              <a:gdLst/>
              <a:ahLst/>
              <a:cxnLst/>
              <a:rect l="l" t="t" r="r" b="b"/>
              <a:pathLst>
                <a:path w="436245" h="283845">
                  <a:moveTo>
                    <a:pt x="435863" y="141731"/>
                  </a:moveTo>
                  <a:lnTo>
                    <a:pt x="294131" y="0"/>
                  </a:lnTo>
                  <a:lnTo>
                    <a:pt x="294131" y="71627"/>
                  </a:lnTo>
                  <a:lnTo>
                    <a:pt x="0" y="71627"/>
                  </a:lnTo>
                  <a:lnTo>
                    <a:pt x="0" y="211835"/>
                  </a:lnTo>
                  <a:lnTo>
                    <a:pt x="294131" y="211835"/>
                  </a:lnTo>
                  <a:lnTo>
                    <a:pt x="294131" y="283463"/>
                  </a:lnTo>
                  <a:lnTo>
                    <a:pt x="435863" y="141731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2460" y="5640324"/>
              <a:ext cx="451484" cy="314325"/>
            </a:xfrm>
            <a:custGeom>
              <a:avLst/>
              <a:gdLst/>
              <a:ahLst/>
              <a:cxnLst/>
              <a:rect l="l" t="t" r="r" b="b"/>
              <a:pathLst>
                <a:path w="451485" h="314325">
                  <a:moveTo>
                    <a:pt x="301752" y="80772"/>
                  </a:moveTo>
                  <a:lnTo>
                    <a:pt x="0" y="80772"/>
                  </a:lnTo>
                  <a:lnTo>
                    <a:pt x="0" y="233172"/>
                  </a:lnTo>
                  <a:lnTo>
                    <a:pt x="7620" y="233172"/>
                  </a:lnTo>
                  <a:lnTo>
                    <a:pt x="7620" y="92964"/>
                  </a:lnTo>
                  <a:lnTo>
                    <a:pt x="13716" y="86868"/>
                  </a:lnTo>
                  <a:lnTo>
                    <a:pt x="13716" y="92964"/>
                  </a:lnTo>
                  <a:lnTo>
                    <a:pt x="295656" y="92964"/>
                  </a:lnTo>
                  <a:lnTo>
                    <a:pt x="295656" y="86868"/>
                  </a:lnTo>
                  <a:lnTo>
                    <a:pt x="301752" y="80772"/>
                  </a:lnTo>
                  <a:close/>
                </a:path>
                <a:path w="451485" h="314325">
                  <a:moveTo>
                    <a:pt x="13716" y="92964"/>
                  </a:moveTo>
                  <a:lnTo>
                    <a:pt x="13716" y="86868"/>
                  </a:lnTo>
                  <a:lnTo>
                    <a:pt x="7620" y="92964"/>
                  </a:lnTo>
                  <a:lnTo>
                    <a:pt x="13716" y="92964"/>
                  </a:lnTo>
                  <a:close/>
                </a:path>
                <a:path w="451485" h="314325">
                  <a:moveTo>
                    <a:pt x="13716" y="220980"/>
                  </a:moveTo>
                  <a:lnTo>
                    <a:pt x="13716" y="92964"/>
                  </a:lnTo>
                  <a:lnTo>
                    <a:pt x="7620" y="92964"/>
                  </a:lnTo>
                  <a:lnTo>
                    <a:pt x="7620" y="220980"/>
                  </a:lnTo>
                  <a:lnTo>
                    <a:pt x="13716" y="220980"/>
                  </a:lnTo>
                  <a:close/>
                </a:path>
                <a:path w="451485" h="314325">
                  <a:moveTo>
                    <a:pt x="307848" y="283464"/>
                  </a:moveTo>
                  <a:lnTo>
                    <a:pt x="307848" y="220980"/>
                  </a:lnTo>
                  <a:lnTo>
                    <a:pt x="7620" y="220980"/>
                  </a:lnTo>
                  <a:lnTo>
                    <a:pt x="13716" y="227076"/>
                  </a:lnTo>
                  <a:lnTo>
                    <a:pt x="13716" y="233172"/>
                  </a:lnTo>
                  <a:lnTo>
                    <a:pt x="295656" y="233172"/>
                  </a:lnTo>
                  <a:lnTo>
                    <a:pt x="295656" y="227076"/>
                  </a:lnTo>
                  <a:lnTo>
                    <a:pt x="301752" y="233172"/>
                  </a:lnTo>
                  <a:lnTo>
                    <a:pt x="301752" y="289560"/>
                  </a:lnTo>
                  <a:lnTo>
                    <a:pt x="307848" y="283464"/>
                  </a:lnTo>
                  <a:close/>
                </a:path>
                <a:path w="451485" h="314325">
                  <a:moveTo>
                    <a:pt x="13716" y="233172"/>
                  </a:moveTo>
                  <a:lnTo>
                    <a:pt x="13716" y="227076"/>
                  </a:lnTo>
                  <a:lnTo>
                    <a:pt x="7620" y="220980"/>
                  </a:lnTo>
                  <a:lnTo>
                    <a:pt x="7620" y="233172"/>
                  </a:lnTo>
                  <a:lnTo>
                    <a:pt x="13716" y="233172"/>
                  </a:lnTo>
                  <a:close/>
                </a:path>
                <a:path w="451485" h="314325">
                  <a:moveTo>
                    <a:pt x="451104" y="156972"/>
                  </a:moveTo>
                  <a:lnTo>
                    <a:pt x="295656" y="0"/>
                  </a:lnTo>
                  <a:lnTo>
                    <a:pt x="295656" y="80772"/>
                  </a:lnTo>
                  <a:lnTo>
                    <a:pt x="297180" y="80772"/>
                  </a:lnTo>
                  <a:lnTo>
                    <a:pt x="297180" y="19812"/>
                  </a:lnTo>
                  <a:lnTo>
                    <a:pt x="307848" y="15240"/>
                  </a:lnTo>
                  <a:lnTo>
                    <a:pt x="307848" y="30480"/>
                  </a:lnTo>
                  <a:lnTo>
                    <a:pt x="434340" y="156972"/>
                  </a:lnTo>
                  <a:lnTo>
                    <a:pt x="438912" y="152400"/>
                  </a:lnTo>
                  <a:lnTo>
                    <a:pt x="438912" y="169283"/>
                  </a:lnTo>
                  <a:lnTo>
                    <a:pt x="451104" y="156972"/>
                  </a:lnTo>
                  <a:close/>
                </a:path>
                <a:path w="451485" h="314325">
                  <a:moveTo>
                    <a:pt x="301752" y="92964"/>
                  </a:moveTo>
                  <a:lnTo>
                    <a:pt x="301752" y="80772"/>
                  </a:lnTo>
                  <a:lnTo>
                    <a:pt x="295656" y="86868"/>
                  </a:lnTo>
                  <a:lnTo>
                    <a:pt x="295656" y="92964"/>
                  </a:lnTo>
                  <a:lnTo>
                    <a:pt x="301752" y="92964"/>
                  </a:lnTo>
                  <a:close/>
                </a:path>
                <a:path w="451485" h="314325">
                  <a:moveTo>
                    <a:pt x="301752" y="233172"/>
                  </a:moveTo>
                  <a:lnTo>
                    <a:pt x="295656" y="227076"/>
                  </a:lnTo>
                  <a:lnTo>
                    <a:pt x="295656" y="233172"/>
                  </a:lnTo>
                  <a:lnTo>
                    <a:pt x="301752" y="233172"/>
                  </a:lnTo>
                  <a:close/>
                </a:path>
                <a:path w="451485" h="314325">
                  <a:moveTo>
                    <a:pt x="301752" y="289560"/>
                  </a:moveTo>
                  <a:lnTo>
                    <a:pt x="301752" y="233172"/>
                  </a:lnTo>
                  <a:lnTo>
                    <a:pt x="295656" y="233172"/>
                  </a:lnTo>
                  <a:lnTo>
                    <a:pt x="295656" y="313944"/>
                  </a:lnTo>
                  <a:lnTo>
                    <a:pt x="297180" y="312405"/>
                  </a:lnTo>
                  <a:lnTo>
                    <a:pt x="297180" y="294132"/>
                  </a:lnTo>
                  <a:lnTo>
                    <a:pt x="301752" y="289560"/>
                  </a:lnTo>
                  <a:close/>
                </a:path>
                <a:path w="451485" h="314325">
                  <a:moveTo>
                    <a:pt x="307848" y="30480"/>
                  </a:moveTo>
                  <a:lnTo>
                    <a:pt x="307848" y="15240"/>
                  </a:lnTo>
                  <a:lnTo>
                    <a:pt x="297180" y="19812"/>
                  </a:lnTo>
                  <a:lnTo>
                    <a:pt x="307848" y="30480"/>
                  </a:lnTo>
                  <a:close/>
                </a:path>
                <a:path w="451485" h="314325">
                  <a:moveTo>
                    <a:pt x="307848" y="92964"/>
                  </a:moveTo>
                  <a:lnTo>
                    <a:pt x="307848" y="30480"/>
                  </a:lnTo>
                  <a:lnTo>
                    <a:pt x="297180" y="19812"/>
                  </a:lnTo>
                  <a:lnTo>
                    <a:pt x="297180" y="80772"/>
                  </a:lnTo>
                  <a:lnTo>
                    <a:pt x="301752" y="80772"/>
                  </a:lnTo>
                  <a:lnTo>
                    <a:pt x="301752" y="92964"/>
                  </a:lnTo>
                  <a:lnTo>
                    <a:pt x="307848" y="92964"/>
                  </a:lnTo>
                  <a:close/>
                </a:path>
                <a:path w="451485" h="314325">
                  <a:moveTo>
                    <a:pt x="438912" y="169283"/>
                  </a:moveTo>
                  <a:lnTo>
                    <a:pt x="438912" y="161544"/>
                  </a:lnTo>
                  <a:lnTo>
                    <a:pt x="434340" y="156972"/>
                  </a:lnTo>
                  <a:lnTo>
                    <a:pt x="297180" y="294132"/>
                  </a:lnTo>
                  <a:lnTo>
                    <a:pt x="307848" y="298704"/>
                  </a:lnTo>
                  <a:lnTo>
                    <a:pt x="307848" y="301632"/>
                  </a:lnTo>
                  <a:lnTo>
                    <a:pt x="438912" y="169283"/>
                  </a:lnTo>
                  <a:close/>
                </a:path>
                <a:path w="451485" h="314325">
                  <a:moveTo>
                    <a:pt x="307848" y="301632"/>
                  </a:moveTo>
                  <a:lnTo>
                    <a:pt x="307848" y="298704"/>
                  </a:lnTo>
                  <a:lnTo>
                    <a:pt x="297180" y="294132"/>
                  </a:lnTo>
                  <a:lnTo>
                    <a:pt x="297180" y="312405"/>
                  </a:lnTo>
                  <a:lnTo>
                    <a:pt x="307848" y="301632"/>
                  </a:lnTo>
                  <a:close/>
                </a:path>
                <a:path w="451485" h="314325">
                  <a:moveTo>
                    <a:pt x="438912" y="161544"/>
                  </a:moveTo>
                  <a:lnTo>
                    <a:pt x="438912" y="152400"/>
                  </a:lnTo>
                  <a:lnTo>
                    <a:pt x="434340" y="156972"/>
                  </a:lnTo>
                  <a:lnTo>
                    <a:pt x="438912" y="16154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6037" y="514639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Case</a:t>
            </a:r>
            <a:r>
              <a:rPr sz="3600" spc="-4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Study:</a:t>
            </a:r>
            <a:r>
              <a:rPr sz="3600" spc="-5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Chef</a:t>
            </a:r>
            <a:r>
              <a:rPr sz="3600" spc="-2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–</a:t>
            </a:r>
            <a:r>
              <a:rPr sz="3600" spc="-3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Fond</a:t>
            </a:r>
            <a:r>
              <a:rPr sz="3600" spc="-2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of</a:t>
            </a:r>
            <a:r>
              <a:rPr sz="3600" spc="-35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Patterns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037" y="1115669"/>
            <a:ext cx="6145530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Model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situation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using</a:t>
            </a:r>
            <a:r>
              <a:rPr sz="3200" spc="-220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ANN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Represent</a:t>
            </a:r>
            <a:r>
              <a:rPr sz="3200" spc="-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objects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using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i="1" spc="-10" dirty="0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1798955"/>
            <a:chOff x="457193" y="457193"/>
            <a:chExt cx="9144000" cy="1798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2395" y="1055843"/>
              <a:ext cx="1098803" cy="1200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06979" y="4219055"/>
            <a:ext cx="1480185" cy="1743075"/>
            <a:chOff x="2506979" y="4219055"/>
            <a:chExt cx="1480185" cy="17430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9761" y="4219055"/>
              <a:ext cx="473102" cy="3209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979" y="4494275"/>
              <a:ext cx="708659" cy="14676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8623" y="4227140"/>
              <a:ext cx="303275" cy="2991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1923" y="4538471"/>
              <a:ext cx="784859" cy="142341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2661" y="2621279"/>
            <a:ext cx="4566029" cy="7757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77770" y="2724911"/>
            <a:ext cx="2584297" cy="6720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4628" y="4203191"/>
            <a:ext cx="591577" cy="13805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24628" y="5644896"/>
            <a:ext cx="537972" cy="3581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11011" y="5644896"/>
            <a:ext cx="615695" cy="3459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27456" y="4210811"/>
            <a:ext cx="595207" cy="138074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86943" y="466923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Case</a:t>
            </a:r>
            <a:r>
              <a:rPr sz="3600" spc="-45" dirty="0">
                <a:solidFill>
                  <a:schemeClr val="bg2"/>
                </a:solidFill>
              </a:rPr>
              <a:t> </a:t>
            </a:r>
            <a:r>
              <a:rPr sz="3600" spc="-20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45" y="1549908"/>
            <a:ext cx="2441575" cy="1153795"/>
            <a:chOff x="835145" y="1549908"/>
            <a:chExt cx="2441575" cy="1153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931" y="1691767"/>
              <a:ext cx="2164927" cy="9314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145" y="1549908"/>
              <a:ext cx="2441575" cy="1153795"/>
            </a:xfrm>
            <a:custGeom>
              <a:avLst/>
              <a:gdLst/>
              <a:ahLst/>
              <a:cxnLst/>
              <a:rect l="l" t="t" r="r" b="b"/>
              <a:pathLst>
                <a:path w="2441575" h="1153795">
                  <a:moveTo>
                    <a:pt x="2441454" y="1147572"/>
                  </a:moveTo>
                  <a:lnTo>
                    <a:pt x="2441454" y="6096"/>
                  </a:lnTo>
                  <a:lnTo>
                    <a:pt x="243535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147572"/>
                  </a:lnTo>
                  <a:lnTo>
                    <a:pt x="6096" y="1153668"/>
                  </a:lnTo>
                  <a:lnTo>
                    <a:pt x="13716" y="1153668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412498" y="28956"/>
                  </a:lnTo>
                  <a:lnTo>
                    <a:pt x="2412498" y="15240"/>
                  </a:lnTo>
                  <a:lnTo>
                    <a:pt x="2427738" y="28956"/>
                  </a:lnTo>
                  <a:lnTo>
                    <a:pt x="2427738" y="1153668"/>
                  </a:lnTo>
                  <a:lnTo>
                    <a:pt x="2435358" y="1153668"/>
                  </a:lnTo>
                  <a:lnTo>
                    <a:pt x="2441454" y="1147572"/>
                  </a:lnTo>
                  <a:close/>
                </a:path>
                <a:path w="2441575" h="1153795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2441575" h="1153795">
                  <a:moveTo>
                    <a:pt x="28956" y="1126236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126236"/>
                  </a:lnTo>
                  <a:lnTo>
                    <a:pt x="28956" y="1126236"/>
                  </a:lnTo>
                  <a:close/>
                </a:path>
                <a:path w="2441575" h="1153795">
                  <a:moveTo>
                    <a:pt x="2427738" y="1126236"/>
                  </a:moveTo>
                  <a:lnTo>
                    <a:pt x="13716" y="1126236"/>
                  </a:lnTo>
                  <a:lnTo>
                    <a:pt x="28956" y="1139952"/>
                  </a:lnTo>
                  <a:lnTo>
                    <a:pt x="28956" y="1153668"/>
                  </a:lnTo>
                  <a:lnTo>
                    <a:pt x="2412498" y="1153668"/>
                  </a:lnTo>
                  <a:lnTo>
                    <a:pt x="2412498" y="1139952"/>
                  </a:lnTo>
                  <a:lnTo>
                    <a:pt x="2427738" y="1126236"/>
                  </a:lnTo>
                  <a:close/>
                </a:path>
                <a:path w="2441575" h="1153795">
                  <a:moveTo>
                    <a:pt x="28956" y="1153668"/>
                  </a:moveTo>
                  <a:lnTo>
                    <a:pt x="28956" y="1139952"/>
                  </a:lnTo>
                  <a:lnTo>
                    <a:pt x="13716" y="1126236"/>
                  </a:lnTo>
                  <a:lnTo>
                    <a:pt x="13716" y="1153668"/>
                  </a:lnTo>
                  <a:lnTo>
                    <a:pt x="28956" y="1153668"/>
                  </a:lnTo>
                  <a:close/>
                </a:path>
                <a:path w="2441575" h="1153795">
                  <a:moveTo>
                    <a:pt x="2427738" y="28956"/>
                  </a:moveTo>
                  <a:lnTo>
                    <a:pt x="2412498" y="15240"/>
                  </a:lnTo>
                  <a:lnTo>
                    <a:pt x="2412498" y="28956"/>
                  </a:lnTo>
                  <a:lnTo>
                    <a:pt x="2427738" y="28956"/>
                  </a:lnTo>
                  <a:close/>
                </a:path>
                <a:path w="2441575" h="1153795">
                  <a:moveTo>
                    <a:pt x="2427738" y="1126236"/>
                  </a:moveTo>
                  <a:lnTo>
                    <a:pt x="2427738" y="28956"/>
                  </a:lnTo>
                  <a:lnTo>
                    <a:pt x="2412498" y="28956"/>
                  </a:lnTo>
                  <a:lnTo>
                    <a:pt x="2412498" y="1126236"/>
                  </a:lnTo>
                  <a:lnTo>
                    <a:pt x="2427738" y="1126236"/>
                  </a:lnTo>
                  <a:close/>
                </a:path>
                <a:path w="2441575" h="1153795">
                  <a:moveTo>
                    <a:pt x="2427738" y="1153668"/>
                  </a:moveTo>
                  <a:lnTo>
                    <a:pt x="2427738" y="1126236"/>
                  </a:lnTo>
                  <a:lnTo>
                    <a:pt x="2412498" y="1139952"/>
                  </a:lnTo>
                  <a:lnTo>
                    <a:pt x="2412498" y="1153668"/>
                  </a:lnTo>
                  <a:lnTo>
                    <a:pt x="2427738" y="115366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488436" y="1548384"/>
            <a:ext cx="2315210" cy="1155700"/>
            <a:chOff x="3488436" y="1548384"/>
            <a:chExt cx="2315210" cy="1155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3592" y="1689677"/>
              <a:ext cx="2163729" cy="9267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88436" y="1548384"/>
              <a:ext cx="2315210" cy="1155700"/>
            </a:xfrm>
            <a:custGeom>
              <a:avLst/>
              <a:gdLst/>
              <a:ahLst/>
              <a:cxnLst/>
              <a:rect l="l" t="t" r="r" b="b"/>
              <a:pathLst>
                <a:path w="2315210" h="1155700">
                  <a:moveTo>
                    <a:pt x="2314956" y="1149096"/>
                  </a:moveTo>
                  <a:lnTo>
                    <a:pt x="2314956" y="6096"/>
                  </a:lnTo>
                  <a:lnTo>
                    <a:pt x="2308860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1149096"/>
                  </a:lnTo>
                  <a:lnTo>
                    <a:pt x="7620" y="1155192"/>
                  </a:lnTo>
                  <a:lnTo>
                    <a:pt x="15240" y="1155192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2287524" y="28956"/>
                  </a:lnTo>
                  <a:lnTo>
                    <a:pt x="2287524" y="13716"/>
                  </a:lnTo>
                  <a:lnTo>
                    <a:pt x="2301240" y="28956"/>
                  </a:lnTo>
                  <a:lnTo>
                    <a:pt x="2301240" y="1155192"/>
                  </a:lnTo>
                  <a:lnTo>
                    <a:pt x="2308860" y="1155192"/>
                  </a:lnTo>
                  <a:lnTo>
                    <a:pt x="2314956" y="1149096"/>
                  </a:lnTo>
                  <a:close/>
                </a:path>
                <a:path w="2315210" h="115570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315210" h="1155700">
                  <a:moveTo>
                    <a:pt x="28956" y="112776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127760"/>
                  </a:lnTo>
                  <a:lnTo>
                    <a:pt x="28956" y="1127760"/>
                  </a:lnTo>
                  <a:close/>
                </a:path>
                <a:path w="2315210" h="1155700">
                  <a:moveTo>
                    <a:pt x="2301240" y="1127760"/>
                  </a:moveTo>
                  <a:lnTo>
                    <a:pt x="15240" y="1127760"/>
                  </a:lnTo>
                  <a:lnTo>
                    <a:pt x="28956" y="1141476"/>
                  </a:lnTo>
                  <a:lnTo>
                    <a:pt x="28956" y="1155192"/>
                  </a:lnTo>
                  <a:lnTo>
                    <a:pt x="2287524" y="1155192"/>
                  </a:lnTo>
                  <a:lnTo>
                    <a:pt x="2287524" y="1141476"/>
                  </a:lnTo>
                  <a:lnTo>
                    <a:pt x="2301240" y="1127760"/>
                  </a:lnTo>
                  <a:close/>
                </a:path>
                <a:path w="2315210" h="1155700">
                  <a:moveTo>
                    <a:pt x="28956" y="1155192"/>
                  </a:moveTo>
                  <a:lnTo>
                    <a:pt x="28956" y="1141476"/>
                  </a:lnTo>
                  <a:lnTo>
                    <a:pt x="15240" y="1127760"/>
                  </a:lnTo>
                  <a:lnTo>
                    <a:pt x="15240" y="1155192"/>
                  </a:lnTo>
                  <a:lnTo>
                    <a:pt x="28956" y="1155192"/>
                  </a:lnTo>
                  <a:close/>
                </a:path>
                <a:path w="2315210" h="1155700">
                  <a:moveTo>
                    <a:pt x="2301240" y="28956"/>
                  </a:moveTo>
                  <a:lnTo>
                    <a:pt x="2287524" y="13716"/>
                  </a:lnTo>
                  <a:lnTo>
                    <a:pt x="2287524" y="28956"/>
                  </a:lnTo>
                  <a:lnTo>
                    <a:pt x="2301240" y="28956"/>
                  </a:lnTo>
                  <a:close/>
                </a:path>
                <a:path w="2315210" h="1155700">
                  <a:moveTo>
                    <a:pt x="2301240" y="1127760"/>
                  </a:moveTo>
                  <a:lnTo>
                    <a:pt x="2301240" y="28956"/>
                  </a:lnTo>
                  <a:lnTo>
                    <a:pt x="2287524" y="28956"/>
                  </a:lnTo>
                  <a:lnTo>
                    <a:pt x="2287524" y="1127760"/>
                  </a:lnTo>
                  <a:lnTo>
                    <a:pt x="2301240" y="1127760"/>
                  </a:lnTo>
                  <a:close/>
                </a:path>
                <a:path w="2315210" h="1155700">
                  <a:moveTo>
                    <a:pt x="2301240" y="1155192"/>
                  </a:moveTo>
                  <a:lnTo>
                    <a:pt x="2301240" y="1127760"/>
                  </a:lnTo>
                  <a:lnTo>
                    <a:pt x="2287524" y="1141476"/>
                  </a:lnTo>
                  <a:lnTo>
                    <a:pt x="2287524" y="1155192"/>
                  </a:lnTo>
                  <a:lnTo>
                    <a:pt x="2301240" y="115519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222492" y="1562100"/>
            <a:ext cx="2670175" cy="1126490"/>
            <a:chOff x="6222492" y="1562100"/>
            <a:chExt cx="2670175" cy="11264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9227" y="1691756"/>
              <a:ext cx="2525212" cy="9584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22492" y="1562100"/>
              <a:ext cx="2670175" cy="1126490"/>
            </a:xfrm>
            <a:custGeom>
              <a:avLst/>
              <a:gdLst/>
              <a:ahLst/>
              <a:cxnLst/>
              <a:rect l="l" t="t" r="r" b="b"/>
              <a:pathLst>
                <a:path w="2670175" h="1126489">
                  <a:moveTo>
                    <a:pt x="2670048" y="1106424"/>
                  </a:moveTo>
                  <a:lnTo>
                    <a:pt x="2670048" y="19812"/>
                  </a:lnTo>
                  <a:lnTo>
                    <a:pt x="2668690" y="12215"/>
                  </a:lnTo>
                  <a:lnTo>
                    <a:pt x="2664904" y="5905"/>
                  </a:lnTo>
                  <a:lnTo>
                    <a:pt x="2659118" y="1595"/>
                  </a:lnTo>
                  <a:lnTo>
                    <a:pt x="2651760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1106424"/>
                  </a:lnTo>
                  <a:lnTo>
                    <a:pt x="1357" y="1114020"/>
                  </a:lnTo>
                  <a:lnTo>
                    <a:pt x="5143" y="1120330"/>
                  </a:lnTo>
                  <a:lnTo>
                    <a:pt x="10929" y="1124640"/>
                  </a:lnTo>
                  <a:lnTo>
                    <a:pt x="18288" y="1126236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631948" y="38100"/>
                  </a:lnTo>
                  <a:lnTo>
                    <a:pt x="2631948" y="19812"/>
                  </a:lnTo>
                  <a:lnTo>
                    <a:pt x="2651760" y="38100"/>
                  </a:lnTo>
                  <a:lnTo>
                    <a:pt x="2651760" y="1126236"/>
                  </a:lnTo>
                  <a:lnTo>
                    <a:pt x="2659118" y="1124640"/>
                  </a:lnTo>
                  <a:lnTo>
                    <a:pt x="2664904" y="1120330"/>
                  </a:lnTo>
                  <a:lnTo>
                    <a:pt x="2668690" y="1114020"/>
                  </a:lnTo>
                  <a:lnTo>
                    <a:pt x="2670048" y="1106424"/>
                  </a:lnTo>
                  <a:close/>
                </a:path>
                <a:path w="2670175" h="1126489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670175" h="1126489">
                  <a:moveTo>
                    <a:pt x="38100" y="108813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088136"/>
                  </a:lnTo>
                  <a:lnTo>
                    <a:pt x="38100" y="1088136"/>
                  </a:lnTo>
                  <a:close/>
                </a:path>
                <a:path w="2670175" h="1126489">
                  <a:moveTo>
                    <a:pt x="2651760" y="1088136"/>
                  </a:moveTo>
                  <a:lnTo>
                    <a:pt x="18288" y="1088136"/>
                  </a:lnTo>
                  <a:lnTo>
                    <a:pt x="38100" y="1106424"/>
                  </a:lnTo>
                  <a:lnTo>
                    <a:pt x="38100" y="1126236"/>
                  </a:lnTo>
                  <a:lnTo>
                    <a:pt x="2631948" y="1126236"/>
                  </a:lnTo>
                  <a:lnTo>
                    <a:pt x="2631948" y="1106424"/>
                  </a:lnTo>
                  <a:lnTo>
                    <a:pt x="2651760" y="1088136"/>
                  </a:lnTo>
                  <a:close/>
                </a:path>
                <a:path w="2670175" h="1126489">
                  <a:moveTo>
                    <a:pt x="38100" y="1126236"/>
                  </a:moveTo>
                  <a:lnTo>
                    <a:pt x="38100" y="1106424"/>
                  </a:lnTo>
                  <a:lnTo>
                    <a:pt x="18288" y="1088136"/>
                  </a:lnTo>
                  <a:lnTo>
                    <a:pt x="18288" y="1126236"/>
                  </a:lnTo>
                  <a:lnTo>
                    <a:pt x="38100" y="1126236"/>
                  </a:lnTo>
                  <a:close/>
                </a:path>
                <a:path w="2670175" h="1126489">
                  <a:moveTo>
                    <a:pt x="2651760" y="38100"/>
                  </a:moveTo>
                  <a:lnTo>
                    <a:pt x="2631948" y="19812"/>
                  </a:lnTo>
                  <a:lnTo>
                    <a:pt x="2631948" y="38100"/>
                  </a:lnTo>
                  <a:lnTo>
                    <a:pt x="2651760" y="38100"/>
                  </a:lnTo>
                  <a:close/>
                </a:path>
                <a:path w="2670175" h="1126489">
                  <a:moveTo>
                    <a:pt x="2651760" y="1088136"/>
                  </a:moveTo>
                  <a:lnTo>
                    <a:pt x="2651760" y="38100"/>
                  </a:lnTo>
                  <a:lnTo>
                    <a:pt x="2631948" y="38100"/>
                  </a:lnTo>
                  <a:lnTo>
                    <a:pt x="2631948" y="1088136"/>
                  </a:lnTo>
                  <a:lnTo>
                    <a:pt x="2651760" y="1088136"/>
                  </a:lnTo>
                  <a:close/>
                </a:path>
                <a:path w="2670175" h="1126489">
                  <a:moveTo>
                    <a:pt x="2651760" y="1126236"/>
                  </a:moveTo>
                  <a:lnTo>
                    <a:pt x="2651760" y="1088136"/>
                  </a:lnTo>
                  <a:lnTo>
                    <a:pt x="2631948" y="1106424"/>
                  </a:lnTo>
                  <a:lnTo>
                    <a:pt x="2631948" y="1126236"/>
                  </a:lnTo>
                  <a:lnTo>
                    <a:pt x="2651760" y="112623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7329" y="2747262"/>
            <a:ext cx="204216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7034" marR="5080" indent="-39497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Multiply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with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vector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corresponding </a:t>
            </a:r>
            <a:r>
              <a:rPr sz="1050" i="1" dirty="0">
                <a:latin typeface="Arial"/>
                <a:cs typeface="Arial"/>
              </a:rPr>
              <a:t>to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sunny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–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Apple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spc="-25" dirty="0">
                <a:latin typeface="Arial"/>
                <a:cs typeface="Arial"/>
              </a:rPr>
              <a:t>Pie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8608" y="2765550"/>
            <a:ext cx="204216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7034" marR="5080" indent="-39497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Multiply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with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vector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corresponding </a:t>
            </a:r>
            <a:r>
              <a:rPr sz="1050" i="1" dirty="0">
                <a:latin typeface="Arial"/>
                <a:cs typeface="Arial"/>
              </a:rPr>
              <a:t>to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sunny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–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Apple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spc="-25" dirty="0">
                <a:latin typeface="Arial"/>
                <a:cs typeface="Arial"/>
              </a:rPr>
              <a:t>Pie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3247" y="2757930"/>
            <a:ext cx="2047239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ANN</a:t>
            </a:r>
            <a:r>
              <a:rPr sz="1050" i="1" spc="-4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–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Mapping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of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weather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(input) </a:t>
            </a:r>
            <a:r>
              <a:rPr sz="1050" i="1" dirty="0">
                <a:latin typeface="Arial"/>
                <a:cs typeface="Arial"/>
              </a:rPr>
              <a:t>to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food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(output)</a:t>
            </a:r>
            <a:r>
              <a:rPr sz="1050" i="1" spc="-3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vectors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29484" y="3986784"/>
            <a:ext cx="1264920" cy="1420495"/>
            <a:chOff x="2729484" y="3986784"/>
            <a:chExt cx="1264920" cy="14204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937" y="4045472"/>
              <a:ext cx="1041196" cy="1308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9484" y="3986784"/>
              <a:ext cx="1264920" cy="1420495"/>
            </a:xfrm>
            <a:custGeom>
              <a:avLst/>
              <a:gdLst/>
              <a:ahLst/>
              <a:cxnLst/>
              <a:rect l="l" t="t" r="r" b="b"/>
              <a:pathLst>
                <a:path w="1264920" h="1420495">
                  <a:moveTo>
                    <a:pt x="1264920" y="1414272"/>
                  </a:moveTo>
                  <a:lnTo>
                    <a:pt x="1264920" y="6096"/>
                  </a:lnTo>
                  <a:lnTo>
                    <a:pt x="125882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1414272"/>
                  </a:lnTo>
                  <a:lnTo>
                    <a:pt x="7620" y="1420368"/>
                  </a:lnTo>
                  <a:lnTo>
                    <a:pt x="15240" y="1420368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237488" y="28956"/>
                  </a:lnTo>
                  <a:lnTo>
                    <a:pt x="1237488" y="13716"/>
                  </a:lnTo>
                  <a:lnTo>
                    <a:pt x="1251204" y="28956"/>
                  </a:lnTo>
                  <a:lnTo>
                    <a:pt x="1251204" y="1420368"/>
                  </a:lnTo>
                  <a:lnTo>
                    <a:pt x="1258824" y="1420368"/>
                  </a:lnTo>
                  <a:lnTo>
                    <a:pt x="1264920" y="1414272"/>
                  </a:lnTo>
                  <a:close/>
                </a:path>
                <a:path w="1264920" h="1420495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264920" h="1420495">
                  <a:moveTo>
                    <a:pt x="28956" y="1392936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392936"/>
                  </a:lnTo>
                  <a:lnTo>
                    <a:pt x="28956" y="1392936"/>
                  </a:lnTo>
                  <a:close/>
                </a:path>
                <a:path w="1264920" h="1420495">
                  <a:moveTo>
                    <a:pt x="1251204" y="1392936"/>
                  </a:moveTo>
                  <a:lnTo>
                    <a:pt x="15240" y="1392936"/>
                  </a:lnTo>
                  <a:lnTo>
                    <a:pt x="28956" y="1406652"/>
                  </a:lnTo>
                  <a:lnTo>
                    <a:pt x="28956" y="1420368"/>
                  </a:lnTo>
                  <a:lnTo>
                    <a:pt x="1237488" y="1420368"/>
                  </a:lnTo>
                  <a:lnTo>
                    <a:pt x="1237488" y="1406652"/>
                  </a:lnTo>
                  <a:lnTo>
                    <a:pt x="1251204" y="1392936"/>
                  </a:lnTo>
                  <a:close/>
                </a:path>
                <a:path w="1264920" h="1420495">
                  <a:moveTo>
                    <a:pt x="28956" y="1420368"/>
                  </a:moveTo>
                  <a:lnTo>
                    <a:pt x="28956" y="1406652"/>
                  </a:lnTo>
                  <a:lnTo>
                    <a:pt x="15240" y="1392936"/>
                  </a:lnTo>
                  <a:lnTo>
                    <a:pt x="15240" y="1420368"/>
                  </a:lnTo>
                  <a:lnTo>
                    <a:pt x="28956" y="1420368"/>
                  </a:lnTo>
                  <a:close/>
                </a:path>
                <a:path w="1264920" h="1420495">
                  <a:moveTo>
                    <a:pt x="1251204" y="28956"/>
                  </a:moveTo>
                  <a:lnTo>
                    <a:pt x="1237488" y="13716"/>
                  </a:lnTo>
                  <a:lnTo>
                    <a:pt x="1237488" y="28956"/>
                  </a:lnTo>
                  <a:lnTo>
                    <a:pt x="1251204" y="28956"/>
                  </a:lnTo>
                  <a:close/>
                </a:path>
                <a:path w="1264920" h="1420495">
                  <a:moveTo>
                    <a:pt x="1251204" y="1392936"/>
                  </a:moveTo>
                  <a:lnTo>
                    <a:pt x="1251204" y="28956"/>
                  </a:lnTo>
                  <a:lnTo>
                    <a:pt x="1237488" y="28956"/>
                  </a:lnTo>
                  <a:lnTo>
                    <a:pt x="1237488" y="1392936"/>
                  </a:lnTo>
                  <a:lnTo>
                    <a:pt x="1251204" y="1392936"/>
                  </a:lnTo>
                  <a:close/>
                </a:path>
                <a:path w="1264920" h="1420495">
                  <a:moveTo>
                    <a:pt x="1251204" y="1420368"/>
                  </a:moveTo>
                  <a:lnTo>
                    <a:pt x="1251204" y="1392936"/>
                  </a:lnTo>
                  <a:lnTo>
                    <a:pt x="1237488" y="1406652"/>
                  </a:lnTo>
                  <a:lnTo>
                    <a:pt x="1237488" y="1420368"/>
                  </a:lnTo>
                  <a:lnTo>
                    <a:pt x="1251204" y="142036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9518" y="5563613"/>
            <a:ext cx="17722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Weight</a:t>
            </a:r>
            <a:r>
              <a:rPr sz="1050" i="1" spc="-5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matrix</a:t>
            </a:r>
            <a:r>
              <a:rPr sz="1050" i="1" spc="-1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as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connections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2848" y="4457052"/>
            <a:ext cx="391055" cy="52348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898136" y="3930396"/>
            <a:ext cx="2964180" cy="1499870"/>
            <a:chOff x="4898136" y="3930396"/>
            <a:chExt cx="2964180" cy="14998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7092" y="3989544"/>
              <a:ext cx="2906267" cy="14115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98136" y="3930396"/>
              <a:ext cx="2964180" cy="1499870"/>
            </a:xfrm>
            <a:custGeom>
              <a:avLst/>
              <a:gdLst/>
              <a:ahLst/>
              <a:cxnLst/>
              <a:rect l="l" t="t" r="r" b="b"/>
              <a:pathLst>
                <a:path w="2964179" h="1499870">
                  <a:moveTo>
                    <a:pt x="2964180" y="1491996"/>
                  </a:moveTo>
                  <a:lnTo>
                    <a:pt x="2964180" y="6096"/>
                  </a:lnTo>
                  <a:lnTo>
                    <a:pt x="295656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491996"/>
                  </a:lnTo>
                  <a:lnTo>
                    <a:pt x="6096" y="1499616"/>
                  </a:lnTo>
                  <a:lnTo>
                    <a:pt x="15240" y="1499616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2935224" y="28956"/>
                  </a:lnTo>
                  <a:lnTo>
                    <a:pt x="2935224" y="13716"/>
                  </a:lnTo>
                  <a:lnTo>
                    <a:pt x="2948940" y="28956"/>
                  </a:lnTo>
                  <a:lnTo>
                    <a:pt x="2948940" y="1499616"/>
                  </a:lnTo>
                  <a:lnTo>
                    <a:pt x="2956560" y="1499616"/>
                  </a:lnTo>
                  <a:lnTo>
                    <a:pt x="2964180" y="1491996"/>
                  </a:lnTo>
                  <a:close/>
                </a:path>
                <a:path w="2964179" h="149987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964179" h="1499870">
                  <a:moveTo>
                    <a:pt x="28956" y="147066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470660"/>
                  </a:lnTo>
                  <a:lnTo>
                    <a:pt x="28956" y="1470660"/>
                  </a:lnTo>
                  <a:close/>
                </a:path>
                <a:path w="2964179" h="1499870">
                  <a:moveTo>
                    <a:pt x="2948940" y="1470660"/>
                  </a:moveTo>
                  <a:lnTo>
                    <a:pt x="15240" y="1470660"/>
                  </a:lnTo>
                  <a:lnTo>
                    <a:pt x="28956" y="1484376"/>
                  </a:lnTo>
                  <a:lnTo>
                    <a:pt x="28956" y="1499616"/>
                  </a:lnTo>
                  <a:lnTo>
                    <a:pt x="2935224" y="1499616"/>
                  </a:lnTo>
                  <a:lnTo>
                    <a:pt x="2935224" y="1484376"/>
                  </a:lnTo>
                  <a:lnTo>
                    <a:pt x="2948940" y="1470660"/>
                  </a:lnTo>
                  <a:close/>
                </a:path>
                <a:path w="2964179" h="1499870">
                  <a:moveTo>
                    <a:pt x="28956" y="1499616"/>
                  </a:moveTo>
                  <a:lnTo>
                    <a:pt x="28956" y="1484376"/>
                  </a:lnTo>
                  <a:lnTo>
                    <a:pt x="15240" y="1470660"/>
                  </a:lnTo>
                  <a:lnTo>
                    <a:pt x="15240" y="1499616"/>
                  </a:lnTo>
                  <a:lnTo>
                    <a:pt x="28956" y="1499616"/>
                  </a:lnTo>
                  <a:close/>
                </a:path>
                <a:path w="2964179" h="1499870">
                  <a:moveTo>
                    <a:pt x="2948940" y="28956"/>
                  </a:moveTo>
                  <a:lnTo>
                    <a:pt x="2935224" y="13716"/>
                  </a:lnTo>
                  <a:lnTo>
                    <a:pt x="2935224" y="28956"/>
                  </a:lnTo>
                  <a:lnTo>
                    <a:pt x="2948940" y="28956"/>
                  </a:lnTo>
                  <a:close/>
                </a:path>
                <a:path w="2964179" h="1499870">
                  <a:moveTo>
                    <a:pt x="2948940" y="1470660"/>
                  </a:moveTo>
                  <a:lnTo>
                    <a:pt x="2948940" y="28956"/>
                  </a:lnTo>
                  <a:lnTo>
                    <a:pt x="2935224" y="28956"/>
                  </a:lnTo>
                  <a:lnTo>
                    <a:pt x="2935224" y="1470660"/>
                  </a:lnTo>
                  <a:lnTo>
                    <a:pt x="2948940" y="1470660"/>
                  </a:lnTo>
                  <a:close/>
                </a:path>
                <a:path w="2964179" h="1499870">
                  <a:moveTo>
                    <a:pt x="2948940" y="1499616"/>
                  </a:moveTo>
                  <a:lnTo>
                    <a:pt x="2948940" y="1470660"/>
                  </a:lnTo>
                  <a:lnTo>
                    <a:pt x="2935224" y="1484376"/>
                  </a:lnTo>
                  <a:lnTo>
                    <a:pt x="2935224" y="1499616"/>
                  </a:lnTo>
                  <a:lnTo>
                    <a:pt x="2948940" y="149961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72173" y="5505701"/>
            <a:ext cx="19278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latin typeface="Arial"/>
                <a:cs typeface="Arial"/>
              </a:rPr>
              <a:t>ANN</a:t>
            </a:r>
            <a:r>
              <a:rPr sz="1050" i="1" spc="-5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–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Mapping</a:t>
            </a:r>
            <a:r>
              <a:rPr sz="1050" i="1" spc="-20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weather</a:t>
            </a:r>
            <a:r>
              <a:rPr sz="1050" i="1" spc="-35" dirty="0">
                <a:latin typeface="Arial"/>
                <a:cs typeface="Arial"/>
              </a:rPr>
              <a:t> </a:t>
            </a:r>
            <a:r>
              <a:rPr sz="1050" i="1" dirty="0">
                <a:latin typeface="Arial"/>
                <a:cs typeface="Arial"/>
              </a:rPr>
              <a:t>to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spc="-20" dirty="0">
                <a:latin typeface="Arial"/>
                <a:cs typeface="Arial"/>
              </a:rPr>
              <a:t>food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200" y="402565"/>
            <a:ext cx="9144000" cy="626745"/>
            <a:chOff x="457193" y="457193"/>
            <a:chExt cx="9144000" cy="62674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89407" y="497720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Neural</a:t>
            </a:r>
            <a:r>
              <a:rPr sz="3600" spc="-5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Network:</a:t>
            </a:r>
            <a:r>
              <a:rPr sz="3600" spc="-8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Matrix</a:t>
            </a:r>
            <a:r>
              <a:rPr sz="3600" spc="-60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Multiplication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2395" y="1365215"/>
            <a:ext cx="1098803" cy="12000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4889" y="1105001"/>
            <a:ext cx="7631430" cy="22688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Cooking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not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based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weather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Cooks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i="1" spc="-10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endParaRPr sz="32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Cannot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model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traditional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(feed </a:t>
            </a:r>
            <a:r>
              <a:rPr sz="3200" dirty="0">
                <a:latin typeface="Arial MT"/>
                <a:cs typeface="Arial MT"/>
              </a:rPr>
              <a:t>forward)</a:t>
            </a:r>
            <a:r>
              <a:rPr sz="3200" spc="-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neural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network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80" y="1545336"/>
            <a:ext cx="928116" cy="957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0850" y="3752153"/>
            <a:ext cx="6637511" cy="11535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51632" y="5195316"/>
            <a:ext cx="3601720" cy="570230"/>
            <a:chOff x="3151632" y="5195316"/>
            <a:chExt cx="3601720" cy="570230"/>
          </a:xfrm>
        </p:grpSpPr>
        <p:sp>
          <p:nvSpPr>
            <p:cNvPr id="7" name="object 7"/>
            <p:cNvSpPr/>
            <p:nvPr/>
          </p:nvSpPr>
          <p:spPr>
            <a:xfrm>
              <a:off x="3157727" y="5201411"/>
              <a:ext cx="3589020" cy="558165"/>
            </a:xfrm>
            <a:custGeom>
              <a:avLst/>
              <a:gdLst/>
              <a:ahLst/>
              <a:cxnLst/>
              <a:rect l="l" t="t" r="r" b="b"/>
              <a:pathLst>
                <a:path w="3589020" h="558164">
                  <a:moveTo>
                    <a:pt x="3589019" y="464819"/>
                  </a:moveTo>
                  <a:lnTo>
                    <a:pt x="3589019" y="92963"/>
                  </a:lnTo>
                  <a:lnTo>
                    <a:pt x="3581780" y="56578"/>
                  </a:lnTo>
                  <a:lnTo>
                    <a:pt x="3561968" y="27050"/>
                  </a:lnTo>
                  <a:lnTo>
                    <a:pt x="3532441" y="7238"/>
                  </a:lnTo>
                  <a:lnTo>
                    <a:pt x="3496055" y="0"/>
                  </a:lnTo>
                  <a:lnTo>
                    <a:pt x="92963" y="0"/>
                  </a:lnTo>
                  <a:lnTo>
                    <a:pt x="56578" y="7238"/>
                  </a:lnTo>
                  <a:lnTo>
                    <a:pt x="27050" y="27050"/>
                  </a:lnTo>
                  <a:lnTo>
                    <a:pt x="7238" y="56578"/>
                  </a:lnTo>
                  <a:lnTo>
                    <a:pt x="0" y="92963"/>
                  </a:lnTo>
                  <a:lnTo>
                    <a:pt x="0" y="464819"/>
                  </a:lnTo>
                  <a:lnTo>
                    <a:pt x="7238" y="501205"/>
                  </a:lnTo>
                  <a:lnTo>
                    <a:pt x="27050" y="530732"/>
                  </a:lnTo>
                  <a:lnTo>
                    <a:pt x="56578" y="550544"/>
                  </a:lnTo>
                  <a:lnTo>
                    <a:pt x="92963" y="557783"/>
                  </a:lnTo>
                  <a:lnTo>
                    <a:pt x="3496055" y="557783"/>
                  </a:lnTo>
                  <a:lnTo>
                    <a:pt x="3532441" y="550544"/>
                  </a:lnTo>
                  <a:lnTo>
                    <a:pt x="3561968" y="530732"/>
                  </a:lnTo>
                  <a:lnTo>
                    <a:pt x="3581780" y="501205"/>
                  </a:lnTo>
                  <a:lnTo>
                    <a:pt x="3589019" y="46481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1632" y="5195316"/>
              <a:ext cx="3601720" cy="570230"/>
            </a:xfrm>
            <a:custGeom>
              <a:avLst/>
              <a:gdLst/>
              <a:ahLst/>
              <a:cxnLst/>
              <a:rect l="l" t="t" r="r" b="b"/>
              <a:pathLst>
                <a:path w="3601720" h="570229">
                  <a:moveTo>
                    <a:pt x="3601212" y="481584"/>
                  </a:moveTo>
                  <a:lnTo>
                    <a:pt x="3601212" y="88392"/>
                  </a:lnTo>
                  <a:lnTo>
                    <a:pt x="3599688" y="79248"/>
                  </a:lnTo>
                  <a:lnTo>
                    <a:pt x="3584448" y="44196"/>
                  </a:lnTo>
                  <a:lnTo>
                    <a:pt x="3549396" y="12192"/>
                  </a:lnTo>
                  <a:lnTo>
                    <a:pt x="3541776" y="7620"/>
                  </a:lnTo>
                  <a:lnTo>
                    <a:pt x="3532632" y="4572"/>
                  </a:lnTo>
                  <a:lnTo>
                    <a:pt x="3521964" y="1524"/>
                  </a:lnTo>
                  <a:lnTo>
                    <a:pt x="3512820" y="0"/>
                  </a:lnTo>
                  <a:lnTo>
                    <a:pt x="88392" y="0"/>
                  </a:lnTo>
                  <a:lnTo>
                    <a:pt x="51816" y="12192"/>
                  </a:lnTo>
                  <a:lnTo>
                    <a:pt x="16764" y="44196"/>
                  </a:lnTo>
                  <a:lnTo>
                    <a:pt x="1524" y="79248"/>
                  </a:lnTo>
                  <a:lnTo>
                    <a:pt x="0" y="88392"/>
                  </a:lnTo>
                  <a:lnTo>
                    <a:pt x="0" y="481584"/>
                  </a:lnTo>
                  <a:lnTo>
                    <a:pt x="1524" y="490728"/>
                  </a:lnTo>
                  <a:lnTo>
                    <a:pt x="7620" y="509016"/>
                  </a:lnTo>
                  <a:lnTo>
                    <a:pt x="12192" y="518160"/>
                  </a:lnTo>
                  <a:lnTo>
                    <a:pt x="12192" y="89916"/>
                  </a:lnTo>
                  <a:lnTo>
                    <a:pt x="13716" y="80772"/>
                  </a:lnTo>
                  <a:lnTo>
                    <a:pt x="13716" y="82296"/>
                  </a:lnTo>
                  <a:lnTo>
                    <a:pt x="16764" y="73152"/>
                  </a:lnTo>
                  <a:lnTo>
                    <a:pt x="22860" y="57912"/>
                  </a:lnTo>
                  <a:lnTo>
                    <a:pt x="50292" y="27432"/>
                  </a:lnTo>
                  <a:lnTo>
                    <a:pt x="80772" y="14224"/>
                  </a:lnTo>
                  <a:lnTo>
                    <a:pt x="80772" y="13716"/>
                  </a:lnTo>
                  <a:lnTo>
                    <a:pt x="89916" y="12192"/>
                  </a:lnTo>
                  <a:lnTo>
                    <a:pt x="89916" y="13716"/>
                  </a:lnTo>
                  <a:lnTo>
                    <a:pt x="99060" y="12192"/>
                  </a:lnTo>
                  <a:lnTo>
                    <a:pt x="3502152" y="12192"/>
                  </a:lnTo>
                  <a:lnTo>
                    <a:pt x="3511296" y="13716"/>
                  </a:lnTo>
                  <a:lnTo>
                    <a:pt x="3511296" y="12192"/>
                  </a:lnTo>
                  <a:lnTo>
                    <a:pt x="3520440" y="13716"/>
                  </a:lnTo>
                  <a:lnTo>
                    <a:pt x="3520440" y="14224"/>
                  </a:lnTo>
                  <a:lnTo>
                    <a:pt x="3528060" y="16764"/>
                  </a:lnTo>
                  <a:lnTo>
                    <a:pt x="3569208" y="44196"/>
                  </a:lnTo>
                  <a:lnTo>
                    <a:pt x="3582924" y="65532"/>
                  </a:lnTo>
                  <a:lnTo>
                    <a:pt x="3582924" y="68072"/>
                  </a:lnTo>
                  <a:lnTo>
                    <a:pt x="3585972" y="73152"/>
                  </a:lnTo>
                  <a:lnTo>
                    <a:pt x="3585972" y="77724"/>
                  </a:lnTo>
                  <a:lnTo>
                    <a:pt x="3587496" y="82296"/>
                  </a:lnTo>
                  <a:lnTo>
                    <a:pt x="3587496" y="80772"/>
                  </a:lnTo>
                  <a:lnTo>
                    <a:pt x="3589020" y="89916"/>
                  </a:lnTo>
                  <a:lnTo>
                    <a:pt x="3589020" y="518160"/>
                  </a:lnTo>
                  <a:lnTo>
                    <a:pt x="3593592" y="509016"/>
                  </a:lnTo>
                  <a:lnTo>
                    <a:pt x="3599688" y="490728"/>
                  </a:lnTo>
                  <a:lnTo>
                    <a:pt x="3601212" y="481584"/>
                  </a:lnTo>
                  <a:close/>
                </a:path>
                <a:path w="3601720" h="570229">
                  <a:moveTo>
                    <a:pt x="82296" y="556260"/>
                  </a:moveTo>
                  <a:lnTo>
                    <a:pt x="44196" y="537972"/>
                  </a:lnTo>
                  <a:lnTo>
                    <a:pt x="16764" y="496824"/>
                  </a:lnTo>
                  <a:lnTo>
                    <a:pt x="13716" y="487680"/>
                  </a:lnTo>
                  <a:lnTo>
                    <a:pt x="13716" y="489204"/>
                  </a:lnTo>
                  <a:lnTo>
                    <a:pt x="12192" y="480060"/>
                  </a:lnTo>
                  <a:lnTo>
                    <a:pt x="12192" y="518160"/>
                  </a:lnTo>
                  <a:lnTo>
                    <a:pt x="44196" y="553212"/>
                  </a:lnTo>
                  <a:lnTo>
                    <a:pt x="79248" y="568452"/>
                  </a:lnTo>
                  <a:lnTo>
                    <a:pt x="80772" y="568706"/>
                  </a:lnTo>
                  <a:lnTo>
                    <a:pt x="80772" y="556260"/>
                  </a:lnTo>
                  <a:lnTo>
                    <a:pt x="82296" y="556260"/>
                  </a:lnTo>
                  <a:close/>
                </a:path>
                <a:path w="3601720" h="570229">
                  <a:moveTo>
                    <a:pt x="82296" y="13716"/>
                  </a:moveTo>
                  <a:lnTo>
                    <a:pt x="80772" y="13716"/>
                  </a:lnTo>
                  <a:lnTo>
                    <a:pt x="80772" y="14224"/>
                  </a:lnTo>
                  <a:lnTo>
                    <a:pt x="82296" y="13716"/>
                  </a:lnTo>
                  <a:close/>
                </a:path>
                <a:path w="3601720" h="570229">
                  <a:moveTo>
                    <a:pt x="3520440" y="568706"/>
                  </a:moveTo>
                  <a:lnTo>
                    <a:pt x="3520440" y="556260"/>
                  </a:lnTo>
                  <a:lnTo>
                    <a:pt x="3511296" y="557784"/>
                  </a:lnTo>
                  <a:lnTo>
                    <a:pt x="89916" y="557784"/>
                  </a:lnTo>
                  <a:lnTo>
                    <a:pt x="80772" y="556260"/>
                  </a:lnTo>
                  <a:lnTo>
                    <a:pt x="80772" y="568706"/>
                  </a:lnTo>
                  <a:lnTo>
                    <a:pt x="88392" y="569976"/>
                  </a:lnTo>
                  <a:lnTo>
                    <a:pt x="3512820" y="569976"/>
                  </a:lnTo>
                  <a:lnTo>
                    <a:pt x="3520440" y="568706"/>
                  </a:lnTo>
                  <a:close/>
                </a:path>
                <a:path w="3601720" h="570229">
                  <a:moveTo>
                    <a:pt x="3520440" y="14224"/>
                  </a:moveTo>
                  <a:lnTo>
                    <a:pt x="3520440" y="13716"/>
                  </a:lnTo>
                  <a:lnTo>
                    <a:pt x="3518916" y="13716"/>
                  </a:lnTo>
                  <a:lnTo>
                    <a:pt x="3520440" y="14224"/>
                  </a:lnTo>
                  <a:close/>
                </a:path>
                <a:path w="3601720" h="570229">
                  <a:moveTo>
                    <a:pt x="3582924" y="527685"/>
                  </a:moveTo>
                  <a:lnTo>
                    <a:pt x="3582924" y="504444"/>
                  </a:lnTo>
                  <a:lnTo>
                    <a:pt x="3573780" y="519684"/>
                  </a:lnTo>
                  <a:lnTo>
                    <a:pt x="3569208" y="525780"/>
                  </a:lnTo>
                  <a:lnTo>
                    <a:pt x="3528060" y="553212"/>
                  </a:lnTo>
                  <a:lnTo>
                    <a:pt x="3518916" y="556260"/>
                  </a:lnTo>
                  <a:lnTo>
                    <a:pt x="3520440" y="556260"/>
                  </a:lnTo>
                  <a:lnTo>
                    <a:pt x="3520440" y="568706"/>
                  </a:lnTo>
                  <a:lnTo>
                    <a:pt x="3521964" y="568452"/>
                  </a:lnTo>
                  <a:lnTo>
                    <a:pt x="3532632" y="565404"/>
                  </a:lnTo>
                  <a:lnTo>
                    <a:pt x="3541776" y="562356"/>
                  </a:lnTo>
                  <a:lnTo>
                    <a:pt x="3549396" y="557784"/>
                  </a:lnTo>
                  <a:lnTo>
                    <a:pt x="3558540" y="553212"/>
                  </a:lnTo>
                  <a:lnTo>
                    <a:pt x="3566160" y="547116"/>
                  </a:lnTo>
                  <a:lnTo>
                    <a:pt x="3572256" y="541020"/>
                  </a:lnTo>
                  <a:lnTo>
                    <a:pt x="3582924" y="527685"/>
                  </a:lnTo>
                  <a:close/>
                </a:path>
                <a:path w="3601720" h="570229">
                  <a:moveTo>
                    <a:pt x="3582924" y="68072"/>
                  </a:moveTo>
                  <a:lnTo>
                    <a:pt x="3582924" y="65532"/>
                  </a:lnTo>
                  <a:lnTo>
                    <a:pt x="3581400" y="65532"/>
                  </a:lnTo>
                  <a:lnTo>
                    <a:pt x="3582924" y="68072"/>
                  </a:lnTo>
                  <a:close/>
                </a:path>
                <a:path w="3601720" h="570229">
                  <a:moveTo>
                    <a:pt x="3585972" y="523240"/>
                  </a:moveTo>
                  <a:lnTo>
                    <a:pt x="3585972" y="496824"/>
                  </a:lnTo>
                  <a:lnTo>
                    <a:pt x="3581400" y="504444"/>
                  </a:lnTo>
                  <a:lnTo>
                    <a:pt x="3582924" y="504444"/>
                  </a:lnTo>
                  <a:lnTo>
                    <a:pt x="3582924" y="527685"/>
                  </a:lnTo>
                  <a:lnTo>
                    <a:pt x="3584448" y="525780"/>
                  </a:lnTo>
                  <a:lnTo>
                    <a:pt x="3585972" y="523240"/>
                  </a:lnTo>
                  <a:close/>
                </a:path>
                <a:path w="3601720" h="570229">
                  <a:moveTo>
                    <a:pt x="3585972" y="77724"/>
                  </a:moveTo>
                  <a:lnTo>
                    <a:pt x="3585972" y="73152"/>
                  </a:lnTo>
                  <a:lnTo>
                    <a:pt x="3584448" y="73152"/>
                  </a:lnTo>
                  <a:lnTo>
                    <a:pt x="3585972" y="77724"/>
                  </a:lnTo>
                  <a:close/>
                </a:path>
                <a:path w="3601720" h="570229">
                  <a:moveTo>
                    <a:pt x="3589020" y="518160"/>
                  </a:moveTo>
                  <a:lnTo>
                    <a:pt x="3589020" y="480060"/>
                  </a:lnTo>
                  <a:lnTo>
                    <a:pt x="3587496" y="489204"/>
                  </a:lnTo>
                  <a:lnTo>
                    <a:pt x="3587496" y="487680"/>
                  </a:lnTo>
                  <a:lnTo>
                    <a:pt x="3584448" y="496824"/>
                  </a:lnTo>
                  <a:lnTo>
                    <a:pt x="3585972" y="496824"/>
                  </a:lnTo>
                  <a:lnTo>
                    <a:pt x="3585972" y="523240"/>
                  </a:lnTo>
                  <a:lnTo>
                    <a:pt x="3589020" y="518160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01058" y="5299961"/>
            <a:ext cx="31019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Recurrent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Neural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0045" y="503658"/>
            <a:ext cx="9144000" cy="626745"/>
            <a:chOff x="457193" y="457193"/>
            <a:chExt cx="9144000" cy="6267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9449" y="550459"/>
            <a:ext cx="86753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bg2"/>
                </a:solidFill>
              </a:rPr>
              <a:t>Case</a:t>
            </a:r>
            <a:r>
              <a:rPr sz="3200" spc="-45" dirty="0">
                <a:solidFill>
                  <a:schemeClr val="bg2"/>
                </a:solidFill>
              </a:rPr>
              <a:t> </a:t>
            </a:r>
            <a:r>
              <a:rPr sz="3200" spc="-20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021" y="1098295"/>
            <a:ext cx="7427595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No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input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weather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(Bottom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arrow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not </a:t>
            </a:r>
            <a:r>
              <a:rPr sz="3200" dirty="0">
                <a:latin typeface="Arial MT"/>
                <a:cs typeface="Arial MT"/>
              </a:rPr>
              <a:t>coming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anywhere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this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example)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Output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goes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back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input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9257" y="3780082"/>
            <a:ext cx="3057525" cy="1430020"/>
            <a:chOff x="969257" y="3780082"/>
            <a:chExt cx="3057525" cy="1430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57" y="3780082"/>
              <a:ext cx="2080260" cy="1429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0672" y="3895584"/>
              <a:ext cx="935736" cy="72125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317235" y="3861815"/>
            <a:ext cx="2737485" cy="1351280"/>
            <a:chOff x="5317235" y="3861815"/>
            <a:chExt cx="2737485" cy="135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7235" y="3869047"/>
              <a:ext cx="1956816" cy="13439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275" y="3861815"/>
              <a:ext cx="893063" cy="81686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57193" y="460241"/>
            <a:ext cx="9144000" cy="657225"/>
            <a:chOff x="457193" y="460241"/>
            <a:chExt cx="9144000" cy="6572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3" y="464813"/>
              <a:ext cx="9144005" cy="6476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3" y="460241"/>
              <a:ext cx="9144000" cy="657225"/>
            </a:xfrm>
            <a:custGeom>
              <a:avLst/>
              <a:gdLst/>
              <a:ahLst/>
              <a:cxnLst/>
              <a:rect l="l" t="t" r="r" b="b"/>
              <a:pathLst>
                <a:path w="9144000" h="657225">
                  <a:moveTo>
                    <a:pt x="9144005" y="9143"/>
                  </a:moveTo>
                  <a:lnTo>
                    <a:pt x="9144005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6095" y="4571"/>
                  </a:lnTo>
                  <a:lnTo>
                    <a:pt x="6095" y="9143"/>
                  </a:lnTo>
                  <a:lnTo>
                    <a:pt x="9139433" y="9143"/>
                  </a:lnTo>
                  <a:lnTo>
                    <a:pt x="9139433" y="4571"/>
                  </a:lnTo>
                  <a:lnTo>
                    <a:pt x="9144005" y="9143"/>
                  </a:lnTo>
                  <a:close/>
                </a:path>
                <a:path w="9144000" h="657225">
                  <a:moveTo>
                    <a:pt x="6095" y="9143"/>
                  </a:moveTo>
                  <a:lnTo>
                    <a:pt x="6095" y="4571"/>
                  </a:lnTo>
                  <a:lnTo>
                    <a:pt x="0" y="9143"/>
                  </a:lnTo>
                  <a:lnTo>
                    <a:pt x="6095" y="9143"/>
                  </a:lnTo>
                  <a:close/>
                </a:path>
                <a:path w="9144000" h="657225">
                  <a:moveTo>
                    <a:pt x="6095" y="647699"/>
                  </a:moveTo>
                  <a:lnTo>
                    <a:pt x="6095" y="9143"/>
                  </a:lnTo>
                  <a:lnTo>
                    <a:pt x="0" y="9143"/>
                  </a:lnTo>
                  <a:lnTo>
                    <a:pt x="0" y="647699"/>
                  </a:lnTo>
                  <a:lnTo>
                    <a:pt x="6095" y="647699"/>
                  </a:lnTo>
                  <a:close/>
                </a:path>
                <a:path w="9144000" h="657225">
                  <a:moveTo>
                    <a:pt x="9144005" y="647699"/>
                  </a:moveTo>
                  <a:lnTo>
                    <a:pt x="0" y="647699"/>
                  </a:lnTo>
                  <a:lnTo>
                    <a:pt x="6095" y="652271"/>
                  </a:lnTo>
                  <a:lnTo>
                    <a:pt x="6095" y="656843"/>
                  </a:lnTo>
                  <a:lnTo>
                    <a:pt x="9139433" y="656843"/>
                  </a:lnTo>
                  <a:lnTo>
                    <a:pt x="9139433" y="652271"/>
                  </a:lnTo>
                  <a:lnTo>
                    <a:pt x="9144005" y="647699"/>
                  </a:lnTo>
                  <a:close/>
                </a:path>
                <a:path w="9144000" h="657225">
                  <a:moveTo>
                    <a:pt x="6095" y="656843"/>
                  </a:moveTo>
                  <a:lnTo>
                    <a:pt x="6095" y="652271"/>
                  </a:lnTo>
                  <a:lnTo>
                    <a:pt x="0" y="647699"/>
                  </a:lnTo>
                  <a:lnTo>
                    <a:pt x="0" y="656843"/>
                  </a:lnTo>
                  <a:lnTo>
                    <a:pt x="6095" y="656843"/>
                  </a:lnTo>
                  <a:close/>
                </a:path>
                <a:path w="9144000" h="657225">
                  <a:moveTo>
                    <a:pt x="9144005" y="9143"/>
                  </a:moveTo>
                  <a:lnTo>
                    <a:pt x="9139433" y="4571"/>
                  </a:lnTo>
                  <a:lnTo>
                    <a:pt x="9139433" y="9143"/>
                  </a:lnTo>
                  <a:lnTo>
                    <a:pt x="9144005" y="9143"/>
                  </a:lnTo>
                  <a:close/>
                </a:path>
                <a:path w="9144000" h="657225">
                  <a:moveTo>
                    <a:pt x="9144005" y="647699"/>
                  </a:moveTo>
                  <a:lnTo>
                    <a:pt x="9144005" y="9143"/>
                  </a:lnTo>
                  <a:lnTo>
                    <a:pt x="9139433" y="9143"/>
                  </a:lnTo>
                  <a:lnTo>
                    <a:pt x="9139433" y="647699"/>
                  </a:lnTo>
                  <a:lnTo>
                    <a:pt x="9144005" y="647699"/>
                  </a:lnTo>
                  <a:close/>
                </a:path>
                <a:path w="9144000" h="657225">
                  <a:moveTo>
                    <a:pt x="9144005" y="656843"/>
                  </a:moveTo>
                  <a:lnTo>
                    <a:pt x="9144005" y="647699"/>
                  </a:lnTo>
                  <a:lnTo>
                    <a:pt x="9139433" y="652271"/>
                  </a:lnTo>
                  <a:lnTo>
                    <a:pt x="9139433" y="656843"/>
                  </a:lnTo>
                  <a:lnTo>
                    <a:pt x="9144005" y="656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91515" y="585091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2"/>
                </a:solidFill>
              </a:rPr>
              <a:t>Recurrent</a:t>
            </a:r>
            <a:r>
              <a:rPr sz="4000" spc="-80" dirty="0">
                <a:solidFill>
                  <a:schemeClr val="bg2"/>
                </a:solidFill>
              </a:rPr>
              <a:t> </a:t>
            </a:r>
            <a:r>
              <a:rPr sz="4000" dirty="0">
                <a:solidFill>
                  <a:schemeClr val="bg2"/>
                </a:solidFill>
              </a:rPr>
              <a:t>Neural</a:t>
            </a:r>
            <a:r>
              <a:rPr sz="4000" spc="-45" dirty="0">
                <a:solidFill>
                  <a:schemeClr val="bg2"/>
                </a:solidFill>
              </a:rPr>
              <a:t> </a:t>
            </a:r>
            <a:r>
              <a:rPr sz="4000" spc="-10" dirty="0">
                <a:solidFill>
                  <a:schemeClr val="bg2"/>
                </a:solidFill>
              </a:rPr>
              <a:t>Network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4641" y="1976627"/>
            <a:ext cx="2764790" cy="1248410"/>
            <a:chOff x="1374641" y="1976627"/>
            <a:chExt cx="2764790" cy="124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641" y="2246769"/>
              <a:ext cx="649927" cy="3834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059" y="1976627"/>
              <a:ext cx="1696211" cy="12481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7016" y="2177795"/>
              <a:ext cx="582168" cy="52120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12741" y="3388335"/>
            <a:ext cx="2893060" cy="1024890"/>
            <a:chOff x="1412741" y="3388335"/>
            <a:chExt cx="2893060" cy="102489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4059" y="3388335"/>
              <a:ext cx="1563547" cy="10243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741" y="3504034"/>
              <a:ext cx="582168" cy="4292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7016" y="3485387"/>
              <a:ext cx="748283" cy="48310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86249" y="4636491"/>
            <a:ext cx="2963545" cy="1024890"/>
            <a:chOff x="1286249" y="4636491"/>
            <a:chExt cx="2963545" cy="102489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915" y="4636491"/>
              <a:ext cx="1563547" cy="10243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249" y="4747259"/>
              <a:ext cx="746759" cy="4846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1212" y="4771840"/>
              <a:ext cx="648422" cy="38222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36622" y="2903238"/>
            <a:ext cx="2040386" cy="135346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94222" y="463245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Output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time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step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t-</a:t>
            </a:r>
            <a:r>
              <a:rPr sz="1800" i="1" dirty="0">
                <a:latin typeface="Arial"/>
                <a:cs typeface="Arial"/>
              </a:rPr>
              <a:t>1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is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time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step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65191" y="562160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Recurrent</a:t>
            </a:r>
            <a:r>
              <a:rPr sz="3600" spc="-8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Neural</a:t>
            </a:r>
            <a:r>
              <a:rPr sz="3600" spc="-45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Network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65" y="1160170"/>
            <a:ext cx="590613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Sequence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ANNs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vs.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RNNs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spc="-20" dirty="0">
                <a:latin typeface="Arial MT"/>
                <a:cs typeface="Arial MT"/>
              </a:rPr>
              <a:t>Vanilla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RNNs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spc="-20" dirty="0">
                <a:latin typeface="Arial MT"/>
                <a:cs typeface="Arial MT"/>
              </a:rPr>
              <a:t>Vanishing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Exploding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Gradients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515" y="484677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chemeClr val="bg2"/>
                </a:solidFill>
              </a:rPr>
              <a:t>Contents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6123" y="1222247"/>
            <a:ext cx="3031235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4641" y="1976627"/>
            <a:ext cx="2764790" cy="1248410"/>
            <a:chOff x="1374641" y="1976627"/>
            <a:chExt cx="2764790" cy="124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641" y="2246769"/>
              <a:ext cx="649927" cy="3834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059" y="1976627"/>
              <a:ext cx="1696211" cy="12481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7016" y="2177795"/>
              <a:ext cx="582168" cy="521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1399" y="2177795"/>
              <a:ext cx="539750" cy="556260"/>
            </a:xfrm>
            <a:custGeom>
              <a:avLst/>
              <a:gdLst/>
              <a:ahLst/>
              <a:cxnLst/>
              <a:rect l="l" t="t" r="r" b="b"/>
              <a:pathLst>
                <a:path w="539750" h="556260">
                  <a:moveTo>
                    <a:pt x="539495" y="278891"/>
                  </a:moveTo>
                  <a:lnTo>
                    <a:pt x="535162" y="228788"/>
                  </a:lnTo>
                  <a:lnTo>
                    <a:pt x="522663" y="181619"/>
                  </a:lnTo>
                  <a:lnTo>
                    <a:pt x="502750" y="138175"/>
                  </a:lnTo>
                  <a:lnTo>
                    <a:pt x="476177" y="99248"/>
                  </a:lnTo>
                  <a:lnTo>
                    <a:pt x="443697" y="65626"/>
                  </a:lnTo>
                  <a:lnTo>
                    <a:pt x="406061" y="38099"/>
                  </a:lnTo>
                  <a:lnTo>
                    <a:pt x="364022" y="17460"/>
                  </a:lnTo>
                  <a:lnTo>
                    <a:pt x="318334" y="4496"/>
                  </a:lnTo>
                  <a:lnTo>
                    <a:pt x="269747" y="0"/>
                  </a:lnTo>
                  <a:lnTo>
                    <a:pt x="221161" y="4496"/>
                  </a:lnTo>
                  <a:lnTo>
                    <a:pt x="175473" y="17460"/>
                  </a:lnTo>
                  <a:lnTo>
                    <a:pt x="133434" y="38099"/>
                  </a:lnTo>
                  <a:lnTo>
                    <a:pt x="95798" y="65626"/>
                  </a:lnTo>
                  <a:lnTo>
                    <a:pt x="63318" y="99248"/>
                  </a:lnTo>
                  <a:lnTo>
                    <a:pt x="36745" y="138175"/>
                  </a:lnTo>
                  <a:lnTo>
                    <a:pt x="16832" y="181619"/>
                  </a:lnTo>
                  <a:lnTo>
                    <a:pt x="4333" y="228788"/>
                  </a:lnTo>
                  <a:lnTo>
                    <a:pt x="0" y="278891"/>
                  </a:lnTo>
                  <a:lnTo>
                    <a:pt x="4333" y="328943"/>
                  </a:lnTo>
                  <a:lnTo>
                    <a:pt x="16832" y="375972"/>
                  </a:lnTo>
                  <a:lnTo>
                    <a:pt x="36745" y="419212"/>
                  </a:lnTo>
                  <a:lnTo>
                    <a:pt x="63318" y="457900"/>
                  </a:lnTo>
                  <a:lnTo>
                    <a:pt x="95798" y="491269"/>
                  </a:lnTo>
                  <a:lnTo>
                    <a:pt x="133434" y="518555"/>
                  </a:lnTo>
                  <a:lnTo>
                    <a:pt x="175473" y="538992"/>
                  </a:lnTo>
                  <a:lnTo>
                    <a:pt x="221161" y="551815"/>
                  </a:lnTo>
                  <a:lnTo>
                    <a:pt x="269747" y="556259"/>
                  </a:lnTo>
                  <a:lnTo>
                    <a:pt x="318334" y="551815"/>
                  </a:lnTo>
                  <a:lnTo>
                    <a:pt x="364022" y="538992"/>
                  </a:lnTo>
                  <a:lnTo>
                    <a:pt x="406061" y="518555"/>
                  </a:lnTo>
                  <a:lnTo>
                    <a:pt x="443697" y="491269"/>
                  </a:lnTo>
                  <a:lnTo>
                    <a:pt x="476177" y="457900"/>
                  </a:lnTo>
                  <a:lnTo>
                    <a:pt x="502750" y="419212"/>
                  </a:lnTo>
                  <a:lnTo>
                    <a:pt x="522663" y="375972"/>
                  </a:lnTo>
                  <a:lnTo>
                    <a:pt x="535162" y="328943"/>
                  </a:lnTo>
                  <a:lnTo>
                    <a:pt x="539495" y="278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412741" y="3388335"/>
            <a:ext cx="2893060" cy="1024890"/>
            <a:chOff x="1412741" y="3388335"/>
            <a:chExt cx="2893060" cy="10248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4059" y="3388335"/>
              <a:ext cx="1563547" cy="10243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741" y="3504034"/>
              <a:ext cx="582168" cy="4292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7016" y="3485387"/>
              <a:ext cx="748283" cy="4831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24927" y="3442715"/>
              <a:ext cx="2814955" cy="558165"/>
            </a:xfrm>
            <a:custGeom>
              <a:avLst/>
              <a:gdLst/>
              <a:ahLst/>
              <a:cxnLst/>
              <a:rect l="l" t="t" r="r" b="b"/>
              <a:pathLst>
                <a:path w="2814954" h="558164">
                  <a:moveTo>
                    <a:pt x="539508" y="278892"/>
                  </a:moveTo>
                  <a:lnTo>
                    <a:pt x="535165" y="228790"/>
                  </a:lnTo>
                  <a:lnTo>
                    <a:pt x="522668" y="181622"/>
                  </a:lnTo>
                  <a:lnTo>
                    <a:pt x="502754" y="138188"/>
                  </a:lnTo>
                  <a:lnTo>
                    <a:pt x="476186" y="99250"/>
                  </a:lnTo>
                  <a:lnTo>
                    <a:pt x="443699" y="65633"/>
                  </a:lnTo>
                  <a:lnTo>
                    <a:pt x="406069" y="38112"/>
                  </a:lnTo>
                  <a:lnTo>
                    <a:pt x="364032" y="17462"/>
                  </a:lnTo>
                  <a:lnTo>
                    <a:pt x="318338" y="4508"/>
                  </a:lnTo>
                  <a:lnTo>
                    <a:pt x="269760" y="0"/>
                  </a:lnTo>
                  <a:lnTo>
                    <a:pt x="221564" y="4508"/>
                  </a:lnTo>
                  <a:lnTo>
                    <a:pt x="176098" y="17462"/>
                  </a:lnTo>
                  <a:lnTo>
                    <a:pt x="134112" y="38100"/>
                  </a:lnTo>
                  <a:lnTo>
                    <a:pt x="96431" y="65633"/>
                  </a:lnTo>
                  <a:lnTo>
                    <a:pt x="63817" y="99250"/>
                  </a:lnTo>
                  <a:lnTo>
                    <a:pt x="37084" y="138176"/>
                  </a:lnTo>
                  <a:lnTo>
                    <a:pt x="17005" y="181622"/>
                  </a:lnTo>
                  <a:lnTo>
                    <a:pt x="4381" y="228790"/>
                  </a:lnTo>
                  <a:lnTo>
                    <a:pt x="0" y="278892"/>
                  </a:lnTo>
                  <a:lnTo>
                    <a:pt x="4381" y="329006"/>
                  </a:lnTo>
                  <a:lnTo>
                    <a:pt x="17005" y="376174"/>
                  </a:lnTo>
                  <a:lnTo>
                    <a:pt x="37084" y="419608"/>
                  </a:lnTo>
                  <a:lnTo>
                    <a:pt x="63817" y="458546"/>
                  </a:lnTo>
                  <a:lnTo>
                    <a:pt x="96431" y="492163"/>
                  </a:lnTo>
                  <a:lnTo>
                    <a:pt x="134112" y="519684"/>
                  </a:lnTo>
                  <a:lnTo>
                    <a:pt x="176098" y="540334"/>
                  </a:lnTo>
                  <a:lnTo>
                    <a:pt x="221564" y="553288"/>
                  </a:lnTo>
                  <a:lnTo>
                    <a:pt x="269760" y="557784"/>
                  </a:lnTo>
                  <a:lnTo>
                    <a:pt x="318338" y="553288"/>
                  </a:lnTo>
                  <a:lnTo>
                    <a:pt x="364032" y="540334"/>
                  </a:lnTo>
                  <a:lnTo>
                    <a:pt x="406069" y="519696"/>
                  </a:lnTo>
                  <a:lnTo>
                    <a:pt x="443699" y="492163"/>
                  </a:lnTo>
                  <a:lnTo>
                    <a:pt x="476186" y="458546"/>
                  </a:lnTo>
                  <a:lnTo>
                    <a:pt x="502754" y="419620"/>
                  </a:lnTo>
                  <a:lnTo>
                    <a:pt x="522668" y="376174"/>
                  </a:lnTo>
                  <a:lnTo>
                    <a:pt x="535165" y="329006"/>
                  </a:lnTo>
                  <a:lnTo>
                    <a:pt x="539508" y="278892"/>
                  </a:lnTo>
                  <a:close/>
                </a:path>
                <a:path w="2814954" h="558164">
                  <a:moveTo>
                    <a:pt x="2814840" y="288036"/>
                  </a:moveTo>
                  <a:lnTo>
                    <a:pt x="2810649" y="244614"/>
                  </a:lnTo>
                  <a:lnTo>
                    <a:pt x="2798521" y="203377"/>
                  </a:lnTo>
                  <a:lnTo>
                    <a:pt x="2779115" y="164909"/>
                  </a:lnTo>
                  <a:lnTo>
                    <a:pt x="2753093" y="129768"/>
                  </a:lnTo>
                  <a:lnTo>
                    <a:pt x="2721102" y="98488"/>
                  </a:lnTo>
                  <a:lnTo>
                    <a:pt x="2683814" y="71653"/>
                  </a:lnTo>
                  <a:lnTo>
                    <a:pt x="2641879" y="49809"/>
                  </a:lnTo>
                  <a:lnTo>
                    <a:pt x="2595969" y="33528"/>
                  </a:lnTo>
                  <a:lnTo>
                    <a:pt x="2546718" y="23342"/>
                  </a:lnTo>
                  <a:lnTo>
                    <a:pt x="2494800" y="19812"/>
                  </a:lnTo>
                  <a:lnTo>
                    <a:pt x="2442921" y="23342"/>
                  </a:lnTo>
                  <a:lnTo>
                    <a:pt x="2393785" y="33528"/>
                  </a:lnTo>
                  <a:lnTo>
                    <a:pt x="2348039" y="49809"/>
                  </a:lnTo>
                  <a:lnTo>
                    <a:pt x="2306307" y="71653"/>
                  </a:lnTo>
                  <a:lnTo>
                    <a:pt x="2269248" y="98488"/>
                  </a:lnTo>
                  <a:lnTo>
                    <a:pt x="2237486" y="129768"/>
                  </a:lnTo>
                  <a:lnTo>
                    <a:pt x="2211667" y="164909"/>
                  </a:lnTo>
                  <a:lnTo>
                    <a:pt x="2192439" y="203377"/>
                  </a:lnTo>
                  <a:lnTo>
                    <a:pt x="2180425" y="244614"/>
                  </a:lnTo>
                  <a:lnTo>
                    <a:pt x="2176284" y="288036"/>
                  </a:lnTo>
                  <a:lnTo>
                    <a:pt x="2180425" y="331889"/>
                  </a:lnTo>
                  <a:lnTo>
                    <a:pt x="2192439" y="373443"/>
                  </a:lnTo>
                  <a:lnTo>
                    <a:pt x="2211667" y="412178"/>
                  </a:lnTo>
                  <a:lnTo>
                    <a:pt x="2237486" y="447509"/>
                  </a:lnTo>
                  <a:lnTo>
                    <a:pt x="2269236" y="478929"/>
                  </a:lnTo>
                  <a:lnTo>
                    <a:pt x="2306307" y="505853"/>
                  </a:lnTo>
                  <a:lnTo>
                    <a:pt x="2348039" y="527748"/>
                  </a:lnTo>
                  <a:lnTo>
                    <a:pt x="2393785" y="544068"/>
                  </a:lnTo>
                  <a:lnTo>
                    <a:pt x="2442921" y="554266"/>
                  </a:lnTo>
                  <a:lnTo>
                    <a:pt x="2494800" y="557784"/>
                  </a:lnTo>
                  <a:lnTo>
                    <a:pt x="2546718" y="554266"/>
                  </a:lnTo>
                  <a:lnTo>
                    <a:pt x="2595969" y="544068"/>
                  </a:lnTo>
                  <a:lnTo>
                    <a:pt x="2641879" y="527748"/>
                  </a:lnTo>
                  <a:lnTo>
                    <a:pt x="2683814" y="505853"/>
                  </a:lnTo>
                  <a:lnTo>
                    <a:pt x="2721114" y="478917"/>
                  </a:lnTo>
                  <a:lnTo>
                    <a:pt x="2753093" y="447509"/>
                  </a:lnTo>
                  <a:lnTo>
                    <a:pt x="2779115" y="412178"/>
                  </a:lnTo>
                  <a:lnTo>
                    <a:pt x="2798521" y="373443"/>
                  </a:lnTo>
                  <a:lnTo>
                    <a:pt x="2810649" y="331889"/>
                  </a:lnTo>
                  <a:lnTo>
                    <a:pt x="2814840" y="288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86249" y="4636491"/>
            <a:ext cx="2963545" cy="1024890"/>
            <a:chOff x="1286249" y="4636491"/>
            <a:chExt cx="2963545" cy="10248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915" y="4636491"/>
              <a:ext cx="1563547" cy="1024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249" y="4747259"/>
              <a:ext cx="746759" cy="484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1212" y="4771840"/>
              <a:ext cx="648422" cy="3822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12151" y="4693919"/>
              <a:ext cx="2875915" cy="539750"/>
            </a:xfrm>
            <a:custGeom>
              <a:avLst/>
              <a:gdLst/>
              <a:ahLst/>
              <a:cxnLst/>
              <a:rect l="l" t="t" r="r" b="b"/>
              <a:pathLst>
                <a:path w="2875915" h="539750">
                  <a:moveTo>
                    <a:pt x="638568" y="271272"/>
                  </a:moveTo>
                  <a:lnTo>
                    <a:pt x="634377" y="227799"/>
                  </a:lnTo>
                  <a:lnTo>
                    <a:pt x="622249" y="186461"/>
                  </a:lnTo>
                  <a:lnTo>
                    <a:pt x="602843" y="147815"/>
                  </a:lnTo>
                  <a:lnTo>
                    <a:pt x="576821" y="112471"/>
                  </a:lnTo>
                  <a:lnTo>
                    <a:pt x="544842" y="80975"/>
                  </a:lnTo>
                  <a:lnTo>
                    <a:pt x="507542" y="53911"/>
                  </a:lnTo>
                  <a:lnTo>
                    <a:pt x="465607" y="31851"/>
                  </a:lnTo>
                  <a:lnTo>
                    <a:pt x="419696" y="15392"/>
                  </a:lnTo>
                  <a:lnTo>
                    <a:pt x="370446" y="5092"/>
                  </a:lnTo>
                  <a:lnTo>
                    <a:pt x="318528" y="1524"/>
                  </a:lnTo>
                  <a:lnTo>
                    <a:pt x="267017" y="5092"/>
                  </a:lnTo>
                  <a:lnTo>
                    <a:pt x="218097" y="15392"/>
                  </a:lnTo>
                  <a:lnTo>
                    <a:pt x="172427" y="31851"/>
                  </a:lnTo>
                  <a:lnTo>
                    <a:pt x="130683" y="53911"/>
                  </a:lnTo>
                  <a:lnTo>
                    <a:pt x="93535" y="80962"/>
                  </a:lnTo>
                  <a:lnTo>
                    <a:pt x="61645" y="112471"/>
                  </a:lnTo>
                  <a:lnTo>
                    <a:pt x="35674" y="147815"/>
                  </a:lnTo>
                  <a:lnTo>
                    <a:pt x="16306" y="186461"/>
                  </a:lnTo>
                  <a:lnTo>
                    <a:pt x="4191" y="227799"/>
                  </a:lnTo>
                  <a:lnTo>
                    <a:pt x="0" y="271272"/>
                  </a:lnTo>
                  <a:lnTo>
                    <a:pt x="4191" y="314706"/>
                  </a:lnTo>
                  <a:lnTo>
                    <a:pt x="16306" y="355942"/>
                  </a:lnTo>
                  <a:lnTo>
                    <a:pt x="35674" y="394411"/>
                  </a:lnTo>
                  <a:lnTo>
                    <a:pt x="61645" y="429552"/>
                  </a:lnTo>
                  <a:lnTo>
                    <a:pt x="93535" y="460819"/>
                  </a:lnTo>
                  <a:lnTo>
                    <a:pt x="130683" y="487667"/>
                  </a:lnTo>
                  <a:lnTo>
                    <a:pt x="172427" y="509511"/>
                  </a:lnTo>
                  <a:lnTo>
                    <a:pt x="218097" y="525792"/>
                  </a:lnTo>
                  <a:lnTo>
                    <a:pt x="267017" y="535978"/>
                  </a:lnTo>
                  <a:lnTo>
                    <a:pt x="318528" y="539496"/>
                  </a:lnTo>
                  <a:lnTo>
                    <a:pt x="370446" y="535978"/>
                  </a:lnTo>
                  <a:lnTo>
                    <a:pt x="419696" y="525792"/>
                  </a:lnTo>
                  <a:lnTo>
                    <a:pt x="465607" y="509511"/>
                  </a:lnTo>
                  <a:lnTo>
                    <a:pt x="507542" y="487667"/>
                  </a:lnTo>
                  <a:lnTo>
                    <a:pt x="544842" y="460832"/>
                  </a:lnTo>
                  <a:lnTo>
                    <a:pt x="576821" y="429552"/>
                  </a:lnTo>
                  <a:lnTo>
                    <a:pt x="602843" y="394411"/>
                  </a:lnTo>
                  <a:lnTo>
                    <a:pt x="622249" y="355942"/>
                  </a:lnTo>
                  <a:lnTo>
                    <a:pt x="634377" y="314706"/>
                  </a:lnTo>
                  <a:lnTo>
                    <a:pt x="638568" y="271272"/>
                  </a:lnTo>
                  <a:close/>
                </a:path>
                <a:path w="2875915" h="539750">
                  <a:moveTo>
                    <a:pt x="2875800" y="268224"/>
                  </a:moveTo>
                  <a:lnTo>
                    <a:pt x="2871609" y="224802"/>
                  </a:lnTo>
                  <a:lnTo>
                    <a:pt x="2859481" y="183565"/>
                  </a:lnTo>
                  <a:lnTo>
                    <a:pt x="2840075" y="145097"/>
                  </a:lnTo>
                  <a:lnTo>
                    <a:pt x="2814053" y="109956"/>
                  </a:lnTo>
                  <a:lnTo>
                    <a:pt x="2782062" y="78676"/>
                  </a:lnTo>
                  <a:lnTo>
                    <a:pt x="2744774" y="51841"/>
                  </a:lnTo>
                  <a:lnTo>
                    <a:pt x="2702839" y="29997"/>
                  </a:lnTo>
                  <a:lnTo>
                    <a:pt x="2656929" y="13716"/>
                  </a:lnTo>
                  <a:lnTo>
                    <a:pt x="2607678" y="3530"/>
                  </a:lnTo>
                  <a:lnTo>
                    <a:pt x="2555760" y="0"/>
                  </a:lnTo>
                  <a:lnTo>
                    <a:pt x="2504249" y="3530"/>
                  </a:lnTo>
                  <a:lnTo>
                    <a:pt x="2455329" y="13716"/>
                  </a:lnTo>
                  <a:lnTo>
                    <a:pt x="2409660" y="29997"/>
                  </a:lnTo>
                  <a:lnTo>
                    <a:pt x="2367927" y="51841"/>
                  </a:lnTo>
                  <a:lnTo>
                    <a:pt x="2330780" y="78676"/>
                  </a:lnTo>
                  <a:lnTo>
                    <a:pt x="2298877" y="109956"/>
                  </a:lnTo>
                  <a:lnTo>
                    <a:pt x="2272919" y="145097"/>
                  </a:lnTo>
                  <a:lnTo>
                    <a:pt x="2253538" y="183565"/>
                  </a:lnTo>
                  <a:lnTo>
                    <a:pt x="2241423" y="224802"/>
                  </a:lnTo>
                  <a:lnTo>
                    <a:pt x="2237244" y="268224"/>
                  </a:lnTo>
                  <a:lnTo>
                    <a:pt x="2241423" y="312077"/>
                  </a:lnTo>
                  <a:lnTo>
                    <a:pt x="2253538" y="353631"/>
                  </a:lnTo>
                  <a:lnTo>
                    <a:pt x="2272919" y="392366"/>
                  </a:lnTo>
                  <a:lnTo>
                    <a:pt x="2298877" y="427697"/>
                  </a:lnTo>
                  <a:lnTo>
                    <a:pt x="2330780" y="459117"/>
                  </a:lnTo>
                  <a:lnTo>
                    <a:pt x="2367927" y="486041"/>
                  </a:lnTo>
                  <a:lnTo>
                    <a:pt x="2409660" y="507936"/>
                  </a:lnTo>
                  <a:lnTo>
                    <a:pt x="2455329" y="524256"/>
                  </a:lnTo>
                  <a:lnTo>
                    <a:pt x="2504249" y="534454"/>
                  </a:lnTo>
                  <a:lnTo>
                    <a:pt x="2555760" y="537972"/>
                  </a:lnTo>
                  <a:lnTo>
                    <a:pt x="2607678" y="534454"/>
                  </a:lnTo>
                  <a:lnTo>
                    <a:pt x="2656929" y="524256"/>
                  </a:lnTo>
                  <a:lnTo>
                    <a:pt x="2702839" y="507936"/>
                  </a:lnTo>
                  <a:lnTo>
                    <a:pt x="2744774" y="486041"/>
                  </a:lnTo>
                  <a:lnTo>
                    <a:pt x="2782074" y="459105"/>
                  </a:lnTo>
                  <a:lnTo>
                    <a:pt x="2814053" y="427697"/>
                  </a:lnTo>
                  <a:lnTo>
                    <a:pt x="2840075" y="392366"/>
                  </a:lnTo>
                  <a:lnTo>
                    <a:pt x="2859481" y="353631"/>
                  </a:lnTo>
                  <a:lnTo>
                    <a:pt x="2871609" y="312077"/>
                  </a:lnTo>
                  <a:lnTo>
                    <a:pt x="2875800" y="268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5335" y="454583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Recurrent</a:t>
            </a:r>
            <a:r>
              <a:rPr sz="4400" spc="-8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Neural</a:t>
            </a:r>
            <a:r>
              <a:rPr sz="4400" spc="-45" dirty="0">
                <a:solidFill>
                  <a:schemeClr val="bg1"/>
                </a:solidFill>
              </a:rPr>
              <a:t> </a:t>
            </a:r>
            <a:r>
              <a:rPr sz="4400"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grpSp>
        <p:nvGrpSpPr>
          <p:cNvPr id="21" name="object 21"/>
          <p:cNvGrpSpPr/>
          <p:nvPr/>
        </p:nvGrpSpPr>
        <p:grpSpPr>
          <a:xfrm>
            <a:off x="5803391" y="1959864"/>
            <a:ext cx="2764790" cy="1248410"/>
            <a:chOff x="5803391" y="1959864"/>
            <a:chExt cx="2764790" cy="124841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3391" y="2230005"/>
              <a:ext cx="649927" cy="3834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2803" y="1959864"/>
              <a:ext cx="1696211" cy="12481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59" y="2161032"/>
              <a:ext cx="582168" cy="52120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841491" y="3371571"/>
            <a:ext cx="2893060" cy="1024890"/>
            <a:chOff x="5841491" y="3371571"/>
            <a:chExt cx="2893060" cy="102489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2803" y="3371571"/>
              <a:ext cx="1563547" cy="1024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1491" y="3487270"/>
              <a:ext cx="582168" cy="42923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5759" y="3468623"/>
              <a:ext cx="748283" cy="483108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713476" y="4619727"/>
            <a:ext cx="2965450" cy="1024890"/>
            <a:chOff x="5713476" y="4619727"/>
            <a:chExt cx="2965450" cy="102489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3660" y="4619727"/>
              <a:ext cx="1563547" cy="1024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3476" y="4730495"/>
              <a:ext cx="748283" cy="4846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8432" y="4755076"/>
              <a:ext cx="649927" cy="3822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111755" y="5950709"/>
            <a:ext cx="5612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Absent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days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Still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predict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next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dish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back </a:t>
            </a:r>
            <a:r>
              <a:rPr sz="1800" spc="-10" dirty="0">
                <a:latin typeface="Arial MT"/>
                <a:cs typeface="Arial MT"/>
              </a:rPr>
              <a:t>tracking…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145" y="4866132"/>
            <a:ext cx="2863850" cy="1606550"/>
            <a:chOff x="835145" y="4866132"/>
            <a:chExt cx="2863850" cy="1606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577" y="4895087"/>
              <a:ext cx="2807207" cy="15483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145" y="4866132"/>
              <a:ext cx="2863850" cy="1606550"/>
            </a:xfrm>
            <a:custGeom>
              <a:avLst/>
              <a:gdLst/>
              <a:ahLst/>
              <a:cxnLst/>
              <a:rect l="l" t="t" r="r" b="b"/>
              <a:pathLst>
                <a:path w="2863850" h="1606550">
                  <a:moveTo>
                    <a:pt x="2863602" y="1600200"/>
                  </a:moveTo>
                  <a:lnTo>
                    <a:pt x="2863602" y="6096"/>
                  </a:lnTo>
                  <a:lnTo>
                    <a:pt x="285750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00200"/>
                  </a:lnTo>
                  <a:lnTo>
                    <a:pt x="6096" y="1606296"/>
                  </a:lnTo>
                  <a:lnTo>
                    <a:pt x="13716" y="1606296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2834646" y="28956"/>
                  </a:lnTo>
                  <a:lnTo>
                    <a:pt x="2834646" y="15240"/>
                  </a:lnTo>
                  <a:lnTo>
                    <a:pt x="2849886" y="28956"/>
                  </a:lnTo>
                  <a:lnTo>
                    <a:pt x="2849886" y="1606296"/>
                  </a:lnTo>
                  <a:lnTo>
                    <a:pt x="2857506" y="1606296"/>
                  </a:lnTo>
                  <a:lnTo>
                    <a:pt x="2863602" y="1600200"/>
                  </a:lnTo>
                  <a:close/>
                </a:path>
                <a:path w="2863850" h="1606550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2863850" h="1606550">
                  <a:moveTo>
                    <a:pt x="27432" y="1577340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577340"/>
                  </a:lnTo>
                  <a:lnTo>
                    <a:pt x="27432" y="1577340"/>
                  </a:lnTo>
                  <a:close/>
                </a:path>
                <a:path w="2863850" h="1606550">
                  <a:moveTo>
                    <a:pt x="2849886" y="1577340"/>
                  </a:moveTo>
                  <a:lnTo>
                    <a:pt x="13716" y="1577340"/>
                  </a:lnTo>
                  <a:lnTo>
                    <a:pt x="27432" y="1592580"/>
                  </a:lnTo>
                  <a:lnTo>
                    <a:pt x="27432" y="1606296"/>
                  </a:lnTo>
                  <a:lnTo>
                    <a:pt x="2834646" y="1606296"/>
                  </a:lnTo>
                  <a:lnTo>
                    <a:pt x="2834646" y="1592580"/>
                  </a:lnTo>
                  <a:lnTo>
                    <a:pt x="2849886" y="1577340"/>
                  </a:lnTo>
                  <a:close/>
                </a:path>
                <a:path w="2863850" h="1606550">
                  <a:moveTo>
                    <a:pt x="27432" y="1606296"/>
                  </a:moveTo>
                  <a:lnTo>
                    <a:pt x="27432" y="1592580"/>
                  </a:lnTo>
                  <a:lnTo>
                    <a:pt x="13716" y="1577340"/>
                  </a:lnTo>
                  <a:lnTo>
                    <a:pt x="13716" y="1606296"/>
                  </a:lnTo>
                  <a:lnTo>
                    <a:pt x="27432" y="1606296"/>
                  </a:lnTo>
                  <a:close/>
                </a:path>
                <a:path w="2863850" h="1606550">
                  <a:moveTo>
                    <a:pt x="2849886" y="28956"/>
                  </a:moveTo>
                  <a:lnTo>
                    <a:pt x="2834646" y="15240"/>
                  </a:lnTo>
                  <a:lnTo>
                    <a:pt x="2834646" y="28956"/>
                  </a:lnTo>
                  <a:lnTo>
                    <a:pt x="2849886" y="28956"/>
                  </a:lnTo>
                  <a:close/>
                </a:path>
                <a:path w="2863850" h="1606550">
                  <a:moveTo>
                    <a:pt x="2849886" y="1577340"/>
                  </a:moveTo>
                  <a:lnTo>
                    <a:pt x="2849886" y="28956"/>
                  </a:lnTo>
                  <a:lnTo>
                    <a:pt x="2834646" y="28956"/>
                  </a:lnTo>
                  <a:lnTo>
                    <a:pt x="2834646" y="1577340"/>
                  </a:lnTo>
                  <a:lnTo>
                    <a:pt x="2849886" y="1577340"/>
                  </a:lnTo>
                  <a:close/>
                </a:path>
                <a:path w="2863850" h="1606550">
                  <a:moveTo>
                    <a:pt x="2849886" y="1606296"/>
                  </a:moveTo>
                  <a:lnTo>
                    <a:pt x="2849886" y="1577340"/>
                  </a:lnTo>
                  <a:lnTo>
                    <a:pt x="2834646" y="1592580"/>
                  </a:lnTo>
                  <a:lnTo>
                    <a:pt x="2834646" y="1606296"/>
                  </a:lnTo>
                  <a:lnTo>
                    <a:pt x="2849886" y="160629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41241" y="1446269"/>
            <a:ext cx="2860675" cy="1605280"/>
            <a:chOff x="841241" y="1446269"/>
            <a:chExt cx="2860675" cy="16052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97" y="1505938"/>
              <a:ext cx="2802635" cy="15161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1241" y="1446269"/>
              <a:ext cx="2860675" cy="1605280"/>
            </a:xfrm>
            <a:custGeom>
              <a:avLst/>
              <a:gdLst/>
              <a:ahLst/>
              <a:cxnLst/>
              <a:rect l="l" t="t" r="r" b="b"/>
              <a:pathLst>
                <a:path w="2860675" h="1605280">
                  <a:moveTo>
                    <a:pt x="2860554" y="1598682"/>
                  </a:moveTo>
                  <a:lnTo>
                    <a:pt x="2860554" y="7620"/>
                  </a:lnTo>
                  <a:lnTo>
                    <a:pt x="2854458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598682"/>
                  </a:lnTo>
                  <a:lnTo>
                    <a:pt x="6096" y="1604778"/>
                  </a:lnTo>
                  <a:lnTo>
                    <a:pt x="15240" y="1604778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831598" y="28956"/>
                  </a:lnTo>
                  <a:lnTo>
                    <a:pt x="2831598" y="15240"/>
                  </a:lnTo>
                  <a:lnTo>
                    <a:pt x="2846838" y="28956"/>
                  </a:lnTo>
                  <a:lnTo>
                    <a:pt x="2846838" y="1604778"/>
                  </a:lnTo>
                  <a:lnTo>
                    <a:pt x="2854458" y="1604778"/>
                  </a:lnTo>
                  <a:lnTo>
                    <a:pt x="2860554" y="1598682"/>
                  </a:lnTo>
                  <a:close/>
                </a:path>
                <a:path w="2860675" h="1605280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860675" h="1605280">
                  <a:moveTo>
                    <a:pt x="28956" y="1575822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575822"/>
                  </a:lnTo>
                  <a:lnTo>
                    <a:pt x="28956" y="1575822"/>
                  </a:lnTo>
                  <a:close/>
                </a:path>
                <a:path w="2860675" h="1605280">
                  <a:moveTo>
                    <a:pt x="2846838" y="1575822"/>
                  </a:moveTo>
                  <a:lnTo>
                    <a:pt x="15240" y="1575822"/>
                  </a:lnTo>
                  <a:lnTo>
                    <a:pt x="28956" y="1591062"/>
                  </a:lnTo>
                  <a:lnTo>
                    <a:pt x="28956" y="1604778"/>
                  </a:lnTo>
                  <a:lnTo>
                    <a:pt x="2831598" y="1604778"/>
                  </a:lnTo>
                  <a:lnTo>
                    <a:pt x="2831598" y="1591062"/>
                  </a:lnTo>
                  <a:lnTo>
                    <a:pt x="2846838" y="1575822"/>
                  </a:lnTo>
                  <a:close/>
                </a:path>
                <a:path w="2860675" h="1605280">
                  <a:moveTo>
                    <a:pt x="28956" y="1604778"/>
                  </a:moveTo>
                  <a:lnTo>
                    <a:pt x="28956" y="1591062"/>
                  </a:lnTo>
                  <a:lnTo>
                    <a:pt x="15240" y="1575822"/>
                  </a:lnTo>
                  <a:lnTo>
                    <a:pt x="15240" y="1604778"/>
                  </a:lnTo>
                  <a:lnTo>
                    <a:pt x="28956" y="1604778"/>
                  </a:lnTo>
                  <a:close/>
                </a:path>
                <a:path w="2860675" h="1605280">
                  <a:moveTo>
                    <a:pt x="2846838" y="28956"/>
                  </a:moveTo>
                  <a:lnTo>
                    <a:pt x="2831598" y="15240"/>
                  </a:lnTo>
                  <a:lnTo>
                    <a:pt x="2831598" y="28956"/>
                  </a:lnTo>
                  <a:lnTo>
                    <a:pt x="2846838" y="28956"/>
                  </a:lnTo>
                  <a:close/>
                </a:path>
                <a:path w="2860675" h="1605280">
                  <a:moveTo>
                    <a:pt x="2846838" y="1575822"/>
                  </a:moveTo>
                  <a:lnTo>
                    <a:pt x="2846838" y="28956"/>
                  </a:lnTo>
                  <a:lnTo>
                    <a:pt x="2831598" y="28956"/>
                  </a:lnTo>
                  <a:lnTo>
                    <a:pt x="2831598" y="1575822"/>
                  </a:lnTo>
                  <a:lnTo>
                    <a:pt x="2846838" y="1575822"/>
                  </a:lnTo>
                  <a:close/>
                </a:path>
                <a:path w="2860675" h="1605280">
                  <a:moveTo>
                    <a:pt x="2846838" y="1604778"/>
                  </a:moveTo>
                  <a:lnTo>
                    <a:pt x="2846838" y="1575822"/>
                  </a:lnTo>
                  <a:lnTo>
                    <a:pt x="2831598" y="1591062"/>
                  </a:lnTo>
                  <a:lnTo>
                    <a:pt x="2831598" y="1604778"/>
                  </a:lnTo>
                  <a:lnTo>
                    <a:pt x="2846838" y="160477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38193" y="3150108"/>
            <a:ext cx="2863850" cy="1594485"/>
            <a:chOff x="838193" y="3150108"/>
            <a:chExt cx="2863850" cy="15944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625" y="3179064"/>
              <a:ext cx="2807207" cy="15361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8193" y="3150108"/>
              <a:ext cx="2863850" cy="1594485"/>
            </a:xfrm>
            <a:custGeom>
              <a:avLst/>
              <a:gdLst/>
              <a:ahLst/>
              <a:cxnLst/>
              <a:rect l="l" t="t" r="r" b="b"/>
              <a:pathLst>
                <a:path w="2863850" h="1594485">
                  <a:moveTo>
                    <a:pt x="2863602" y="1588008"/>
                  </a:moveTo>
                  <a:lnTo>
                    <a:pt x="2863602" y="7620"/>
                  </a:lnTo>
                  <a:lnTo>
                    <a:pt x="2857506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588008"/>
                  </a:lnTo>
                  <a:lnTo>
                    <a:pt x="6096" y="1594104"/>
                  </a:lnTo>
                  <a:lnTo>
                    <a:pt x="13716" y="1594104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2834646" y="28956"/>
                  </a:lnTo>
                  <a:lnTo>
                    <a:pt x="2834646" y="15240"/>
                  </a:lnTo>
                  <a:lnTo>
                    <a:pt x="2849886" y="28956"/>
                  </a:lnTo>
                  <a:lnTo>
                    <a:pt x="2849886" y="1594104"/>
                  </a:lnTo>
                  <a:lnTo>
                    <a:pt x="2857506" y="1594104"/>
                  </a:lnTo>
                  <a:lnTo>
                    <a:pt x="2863602" y="1588008"/>
                  </a:lnTo>
                  <a:close/>
                </a:path>
                <a:path w="2863850" h="1594485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2863850" h="1594485">
                  <a:moveTo>
                    <a:pt x="27432" y="15651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565148"/>
                  </a:lnTo>
                  <a:lnTo>
                    <a:pt x="27432" y="1565148"/>
                  </a:lnTo>
                  <a:close/>
                </a:path>
                <a:path w="2863850" h="1594485">
                  <a:moveTo>
                    <a:pt x="2849886" y="1565148"/>
                  </a:moveTo>
                  <a:lnTo>
                    <a:pt x="13716" y="1565148"/>
                  </a:lnTo>
                  <a:lnTo>
                    <a:pt x="27432" y="1580388"/>
                  </a:lnTo>
                  <a:lnTo>
                    <a:pt x="27432" y="1594104"/>
                  </a:lnTo>
                  <a:lnTo>
                    <a:pt x="2834646" y="1594104"/>
                  </a:lnTo>
                  <a:lnTo>
                    <a:pt x="2834646" y="1580388"/>
                  </a:lnTo>
                  <a:lnTo>
                    <a:pt x="2849886" y="1565148"/>
                  </a:lnTo>
                  <a:close/>
                </a:path>
                <a:path w="2863850" h="1594485">
                  <a:moveTo>
                    <a:pt x="27432" y="1594104"/>
                  </a:moveTo>
                  <a:lnTo>
                    <a:pt x="27432" y="1580388"/>
                  </a:lnTo>
                  <a:lnTo>
                    <a:pt x="13716" y="1565148"/>
                  </a:lnTo>
                  <a:lnTo>
                    <a:pt x="13716" y="1594104"/>
                  </a:lnTo>
                  <a:lnTo>
                    <a:pt x="27432" y="1594104"/>
                  </a:lnTo>
                  <a:close/>
                </a:path>
                <a:path w="2863850" h="1594485">
                  <a:moveTo>
                    <a:pt x="2849886" y="28956"/>
                  </a:moveTo>
                  <a:lnTo>
                    <a:pt x="2834646" y="15240"/>
                  </a:lnTo>
                  <a:lnTo>
                    <a:pt x="2834646" y="28956"/>
                  </a:lnTo>
                  <a:lnTo>
                    <a:pt x="2849886" y="28956"/>
                  </a:lnTo>
                  <a:close/>
                </a:path>
                <a:path w="2863850" h="1594485">
                  <a:moveTo>
                    <a:pt x="2849886" y="1565148"/>
                  </a:moveTo>
                  <a:lnTo>
                    <a:pt x="2849886" y="28956"/>
                  </a:lnTo>
                  <a:lnTo>
                    <a:pt x="2834646" y="28956"/>
                  </a:lnTo>
                  <a:lnTo>
                    <a:pt x="2834646" y="1565148"/>
                  </a:lnTo>
                  <a:lnTo>
                    <a:pt x="2849886" y="1565148"/>
                  </a:lnTo>
                  <a:close/>
                </a:path>
                <a:path w="2863850" h="1594485">
                  <a:moveTo>
                    <a:pt x="2849886" y="1594104"/>
                  </a:moveTo>
                  <a:lnTo>
                    <a:pt x="2849886" y="1565148"/>
                  </a:lnTo>
                  <a:lnTo>
                    <a:pt x="2834646" y="1580388"/>
                  </a:lnTo>
                  <a:lnTo>
                    <a:pt x="2834646" y="1594104"/>
                  </a:lnTo>
                  <a:lnTo>
                    <a:pt x="2849886" y="15941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137660" y="2851404"/>
            <a:ext cx="4229100" cy="1892935"/>
            <a:chOff x="4137660" y="2851404"/>
            <a:chExt cx="4229100" cy="18929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092" y="2880360"/>
              <a:ext cx="4172711" cy="18348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37660" y="2851404"/>
              <a:ext cx="4229100" cy="1892935"/>
            </a:xfrm>
            <a:custGeom>
              <a:avLst/>
              <a:gdLst/>
              <a:ahLst/>
              <a:cxnLst/>
              <a:rect l="l" t="t" r="r" b="b"/>
              <a:pathLst>
                <a:path w="4229100" h="1892935">
                  <a:moveTo>
                    <a:pt x="4229100" y="1886712"/>
                  </a:moveTo>
                  <a:lnTo>
                    <a:pt x="4229100" y="7620"/>
                  </a:lnTo>
                  <a:lnTo>
                    <a:pt x="4221480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886712"/>
                  </a:lnTo>
                  <a:lnTo>
                    <a:pt x="6096" y="1892808"/>
                  </a:lnTo>
                  <a:lnTo>
                    <a:pt x="13716" y="1892808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4200144" y="28956"/>
                  </a:lnTo>
                  <a:lnTo>
                    <a:pt x="4200144" y="15240"/>
                  </a:lnTo>
                  <a:lnTo>
                    <a:pt x="4213860" y="28956"/>
                  </a:lnTo>
                  <a:lnTo>
                    <a:pt x="4213860" y="1892808"/>
                  </a:lnTo>
                  <a:lnTo>
                    <a:pt x="4221480" y="1892808"/>
                  </a:lnTo>
                  <a:lnTo>
                    <a:pt x="4229100" y="1886712"/>
                  </a:lnTo>
                  <a:close/>
                </a:path>
                <a:path w="4229100" h="1892935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4229100" h="1892935">
                  <a:moveTo>
                    <a:pt x="27432" y="1863852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863852"/>
                  </a:lnTo>
                  <a:lnTo>
                    <a:pt x="27432" y="1863852"/>
                  </a:lnTo>
                  <a:close/>
                </a:path>
                <a:path w="4229100" h="1892935">
                  <a:moveTo>
                    <a:pt x="4213860" y="1863852"/>
                  </a:moveTo>
                  <a:lnTo>
                    <a:pt x="13716" y="1863852"/>
                  </a:lnTo>
                  <a:lnTo>
                    <a:pt x="27432" y="1879092"/>
                  </a:lnTo>
                  <a:lnTo>
                    <a:pt x="27432" y="1892808"/>
                  </a:lnTo>
                  <a:lnTo>
                    <a:pt x="4200144" y="1892808"/>
                  </a:lnTo>
                  <a:lnTo>
                    <a:pt x="4200144" y="1879092"/>
                  </a:lnTo>
                  <a:lnTo>
                    <a:pt x="4213860" y="1863852"/>
                  </a:lnTo>
                  <a:close/>
                </a:path>
                <a:path w="4229100" h="1892935">
                  <a:moveTo>
                    <a:pt x="27432" y="1892808"/>
                  </a:moveTo>
                  <a:lnTo>
                    <a:pt x="27432" y="1879092"/>
                  </a:lnTo>
                  <a:lnTo>
                    <a:pt x="13716" y="1863852"/>
                  </a:lnTo>
                  <a:lnTo>
                    <a:pt x="13716" y="1892808"/>
                  </a:lnTo>
                  <a:lnTo>
                    <a:pt x="27432" y="1892808"/>
                  </a:lnTo>
                  <a:close/>
                </a:path>
                <a:path w="4229100" h="1892935">
                  <a:moveTo>
                    <a:pt x="4213860" y="28956"/>
                  </a:moveTo>
                  <a:lnTo>
                    <a:pt x="4200144" y="15240"/>
                  </a:lnTo>
                  <a:lnTo>
                    <a:pt x="4200144" y="28956"/>
                  </a:lnTo>
                  <a:lnTo>
                    <a:pt x="4213860" y="28956"/>
                  </a:lnTo>
                  <a:close/>
                </a:path>
                <a:path w="4229100" h="1892935">
                  <a:moveTo>
                    <a:pt x="4213860" y="1863852"/>
                  </a:moveTo>
                  <a:lnTo>
                    <a:pt x="4213860" y="28956"/>
                  </a:lnTo>
                  <a:lnTo>
                    <a:pt x="4200144" y="28956"/>
                  </a:lnTo>
                  <a:lnTo>
                    <a:pt x="4200144" y="1863852"/>
                  </a:lnTo>
                  <a:lnTo>
                    <a:pt x="4213860" y="1863852"/>
                  </a:lnTo>
                  <a:close/>
                </a:path>
                <a:path w="4229100" h="1892935">
                  <a:moveTo>
                    <a:pt x="4213860" y="1892808"/>
                  </a:moveTo>
                  <a:lnTo>
                    <a:pt x="4213860" y="1863852"/>
                  </a:lnTo>
                  <a:lnTo>
                    <a:pt x="4200144" y="1879092"/>
                  </a:lnTo>
                  <a:lnTo>
                    <a:pt x="4200144" y="1892808"/>
                  </a:lnTo>
                  <a:lnTo>
                    <a:pt x="4213860" y="189280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37477" y="4900674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Mapping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food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on </a:t>
            </a:r>
            <a:r>
              <a:rPr sz="1800" i="1" dirty="0">
                <a:latin typeface="Arial"/>
                <a:cs typeface="Arial"/>
              </a:rPr>
              <a:t>day</a:t>
            </a:r>
            <a:r>
              <a:rPr sz="1800" i="1" spc="-10" dirty="0">
                <a:latin typeface="Arial"/>
                <a:cs typeface="Arial"/>
              </a:rPr>
              <a:t> ‘t-</a:t>
            </a:r>
            <a:r>
              <a:rPr sz="1800" i="1" dirty="0">
                <a:latin typeface="Arial"/>
                <a:cs typeface="Arial"/>
              </a:rPr>
              <a:t>1’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day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‘t’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2428" y="465149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RNNs</a:t>
            </a:r>
            <a:r>
              <a:rPr sz="4000" spc="-45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as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vector</a:t>
            </a:r>
            <a:r>
              <a:rPr sz="4000" spc="-6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85" y="1314703"/>
            <a:ext cx="52444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Matrix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as</a:t>
            </a:r>
            <a:r>
              <a:rPr sz="3200" spc="-2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connections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04181" y="2561844"/>
            <a:ext cx="1112520" cy="1529080"/>
            <a:chOff x="1504181" y="2561844"/>
            <a:chExt cx="1112520" cy="1529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63" y="2651289"/>
              <a:ext cx="979088" cy="14101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04181" y="2561844"/>
              <a:ext cx="1112520" cy="1529080"/>
            </a:xfrm>
            <a:custGeom>
              <a:avLst/>
              <a:gdLst/>
              <a:ahLst/>
              <a:cxnLst/>
              <a:rect l="l" t="t" r="r" b="b"/>
              <a:pathLst>
                <a:path w="1112520" h="1529079">
                  <a:moveTo>
                    <a:pt x="1112526" y="1522476"/>
                  </a:moveTo>
                  <a:lnTo>
                    <a:pt x="1112526" y="6096"/>
                  </a:lnTo>
                  <a:lnTo>
                    <a:pt x="110643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522476"/>
                  </a:lnTo>
                  <a:lnTo>
                    <a:pt x="6096" y="1528572"/>
                  </a:lnTo>
                  <a:lnTo>
                    <a:pt x="13716" y="1528572"/>
                  </a:lnTo>
                  <a:lnTo>
                    <a:pt x="13716" y="28956"/>
                  </a:lnTo>
                  <a:lnTo>
                    <a:pt x="27438" y="15240"/>
                  </a:lnTo>
                  <a:lnTo>
                    <a:pt x="27438" y="28956"/>
                  </a:lnTo>
                  <a:lnTo>
                    <a:pt x="1083570" y="28956"/>
                  </a:lnTo>
                  <a:lnTo>
                    <a:pt x="1083570" y="15240"/>
                  </a:lnTo>
                  <a:lnTo>
                    <a:pt x="1097286" y="28956"/>
                  </a:lnTo>
                  <a:lnTo>
                    <a:pt x="1097286" y="1528572"/>
                  </a:lnTo>
                  <a:lnTo>
                    <a:pt x="1106430" y="1528572"/>
                  </a:lnTo>
                  <a:lnTo>
                    <a:pt x="1112526" y="1522476"/>
                  </a:lnTo>
                  <a:close/>
                </a:path>
                <a:path w="1112520" h="1529079">
                  <a:moveTo>
                    <a:pt x="27438" y="28956"/>
                  </a:moveTo>
                  <a:lnTo>
                    <a:pt x="27438" y="15240"/>
                  </a:lnTo>
                  <a:lnTo>
                    <a:pt x="13716" y="28956"/>
                  </a:lnTo>
                  <a:lnTo>
                    <a:pt x="27438" y="28956"/>
                  </a:lnTo>
                  <a:close/>
                </a:path>
                <a:path w="1112520" h="1529079">
                  <a:moveTo>
                    <a:pt x="27438" y="1499616"/>
                  </a:moveTo>
                  <a:lnTo>
                    <a:pt x="27438" y="28956"/>
                  </a:lnTo>
                  <a:lnTo>
                    <a:pt x="13716" y="28956"/>
                  </a:lnTo>
                  <a:lnTo>
                    <a:pt x="13716" y="1499616"/>
                  </a:lnTo>
                  <a:lnTo>
                    <a:pt x="27438" y="1499616"/>
                  </a:lnTo>
                  <a:close/>
                </a:path>
                <a:path w="1112520" h="1529079">
                  <a:moveTo>
                    <a:pt x="1097286" y="1499616"/>
                  </a:moveTo>
                  <a:lnTo>
                    <a:pt x="13716" y="1499616"/>
                  </a:lnTo>
                  <a:lnTo>
                    <a:pt x="27438" y="1514856"/>
                  </a:lnTo>
                  <a:lnTo>
                    <a:pt x="27438" y="1528572"/>
                  </a:lnTo>
                  <a:lnTo>
                    <a:pt x="1083570" y="1528572"/>
                  </a:lnTo>
                  <a:lnTo>
                    <a:pt x="1083570" y="1514856"/>
                  </a:lnTo>
                  <a:lnTo>
                    <a:pt x="1097286" y="1499616"/>
                  </a:lnTo>
                  <a:close/>
                </a:path>
                <a:path w="1112520" h="1529079">
                  <a:moveTo>
                    <a:pt x="27438" y="1528572"/>
                  </a:moveTo>
                  <a:lnTo>
                    <a:pt x="27438" y="1514856"/>
                  </a:lnTo>
                  <a:lnTo>
                    <a:pt x="13716" y="1499616"/>
                  </a:lnTo>
                  <a:lnTo>
                    <a:pt x="13716" y="1528572"/>
                  </a:lnTo>
                  <a:lnTo>
                    <a:pt x="27438" y="1528572"/>
                  </a:lnTo>
                  <a:close/>
                </a:path>
                <a:path w="1112520" h="1529079">
                  <a:moveTo>
                    <a:pt x="1097286" y="28956"/>
                  </a:moveTo>
                  <a:lnTo>
                    <a:pt x="1083570" y="15240"/>
                  </a:lnTo>
                  <a:lnTo>
                    <a:pt x="1083570" y="28956"/>
                  </a:lnTo>
                  <a:lnTo>
                    <a:pt x="1097286" y="28956"/>
                  </a:lnTo>
                  <a:close/>
                </a:path>
                <a:path w="1112520" h="1529079">
                  <a:moveTo>
                    <a:pt x="1097286" y="1499616"/>
                  </a:moveTo>
                  <a:lnTo>
                    <a:pt x="1097286" y="28956"/>
                  </a:lnTo>
                  <a:lnTo>
                    <a:pt x="1083570" y="28956"/>
                  </a:lnTo>
                  <a:lnTo>
                    <a:pt x="1083570" y="1499616"/>
                  </a:lnTo>
                  <a:lnTo>
                    <a:pt x="1097286" y="1499616"/>
                  </a:lnTo>
                  <a:close/>
                </a:path>
                <a:path w="1112520" h="1529079">
                  <a:moveTo>
                    <a:pt x="1097286" y="1528572"/>
                  </a:moveTo>
                  <a:lnTo>
                    <a:pt x="1097286" y="1499616"/>
                  </a:lnTo>
                  <a:lnTo>
                    <a:pt x="1083570" y="1514856"/>
                  </a:lnTo>
                  <a:lnTo>
                    <a:pt x="1083570" y="1528572"/>
                  </a:lnTo>
                  <a:lnTo>
                    <a:pt x="1097286" y="152857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22" y="2912628"/>
            <a:ext cx="653431" cy="70768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017520" y="2692908"/>
            <a:ext cx="2545080" cy="1300480"/>
            <a:chOff x="3017520" y="2692908"/>
            <a:chExt cx="2545080" cy="13004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543" y="2721863"/>
              <a:ext cx="2433650" cy="12221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17520" y="2692908"/>
              <a:ext cx="2545080" cy="1300480"/>
            </a:xfrm>
            <a:custGeom>
              <a:avLst/>
              <a:gdLst/>
              <a:ahLst/>
              <a:cxnLst/>
              <a:rect l="l" t="t" r="r" b="b"/>
              <a:pathLst>
                <a:path w="2545079" h="1300479">
                  <a:moveTo>
                    <a:pt x="2545080" y="1293876"/>
                  </a:moveTo>
                  <a:lnTo>
                    <a:pt x="2545080" y="7620"/>
                  </a:lnTo>
                  <a:lnTo>
                    <a:pt x="2538984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293876"/>
                  </a:lnTo>
                  <a:lnTo>
                    <a:pt x="6096" y="1299972"/>
                  </a:lnTo>
                  <a:lnTo>
                    <a:pt x="13716" y="1299972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516124" y="28956"/>
                  </a:lnTo>
                  <a:lnTo>
                    <a:pt x="2516124" y="15240"/>
                  </a:lnTo>
                  <a:lnTo>
                    <a:pt x="2531364" y="28956"/>
                  </a:lnTo>
                  <a:lnTo>
                    <a:pt x="2531364" y="1299972"/>
                  </a:lnTo>
                  <a:lnTo>
                    <a:pt x="2538984" y="1299972"/>
                  </a:lnTo>
                  <a:lnTo>
                    <a:pt x="2545080" y="1293876"/>
                  </a:lnTo>
                  <a:close/>
                </a:path>
                <a:path w="2545079" h="1300479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2545079" h="1300479">
                  <a:moveTo>
                    <a:pt x="28956" y="1271016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271016"/>
                  </a:lnTo>
                  <a:lnTo>
                    <a:pt x="28956" y="1271016"/>
                  </a:lnTo>
                  <a:close/>
                </a:path>
                <a:path w="2545079" h="1300479">
                  <a:moveTo>
                    <a:pt x="2531364" y="1271016"/>
                  </a:moveTo>
                  <a:lnTo>
                    <a:pt x="13716" y="1271016"/>
                  </a:lnTo>
                  <a:lnTo>
                    <a:pt x="28956" y="1284732"/>
                  </a:lnTo>
                  <a:lnTo>
                    <a:pt x="28956" y="1299972"/>
                  </a:lnTo>
                  <a:lnTo>
                    <a:pt x="2516124" y="1299972"/>
                  </a:lnTo>
                  <a:lnTo>
                    <a:pt x="2516124" y="1284732"/>
                  </a:lnTo>
                  <a:lnTo>
                    <a:pt x="2531364" y="1271016"/>
                  </a:lnTo>
                  <a:close/>
                </a:path>
                <a:path w="2545079" h="1300479">
                  <a:moveTo>
                    <a:pt x="28956" y="1299972"/>
                  </a:moveTo>
                  <a:lnTo>
                    <a:pt x="28956" y="1284732"/>
                  </a:lnTo>
                  <a:lnTo>
                    <a:pt x="13716" y="1271016"/>
                  </a:lnTo>
                  <a:lnTo>
                    <a:pt x="13716" y="1299972"/>
                  </a:lnTo>
                  <a:lnTo>
                    <a:pt x="28956" y="1299972"/>
                  </a:lnTo>
                  <a:close/>
                </a:path>
                <a:path w="2545079" h="1300479">
                  <a:moveTo>
                    <a:pt x="2531364" y="28956"/>
                  </a:moveTo>
                  <a:lnTo>
                    <a:pt x="2516124" y="15240"/>
                  </a:lnTo>
                  <a:lnTo>
                    <a:pt x="2516124" y="28956"/>
                  </a:lnTo>
                  <a:lnTo>
                    <a:pt x="2531364" y="28956"/>
                  </a:lnTo>
                  <a:close/>
                </a:path>
                <a:path w="2545079" h="1300479">
                  <a:moveTo>
                    <a:pt x="2531364" y="1271016"/>
                  </a:moveTo>
                  <a:lnTo>
                    <a:pt x="2531364" y="28956"/>
                  </a:lnTo>
                  <a:lnTo>
                    <a:pt x="2516124" y="28956"/>
                  </a:lnTo>
                  <a:lnTo>
                    <a:pt x="2516124" y="1271016"/>
                  </a:lnTo>
                  <a:lnTo>
                    <a:pt x="2531364" y="1271016"/>
                  </a:lnTo>
                  <a:close/>
                </a:path>
                <a:path w="2545079" h="1300479">
                  <a:moveTo>
                    <a:pt x="2531364" y="1299972"/>
                  </a:moveTo>
                  <a:lnTo>
                    <a:pt x="2531364" y="1271016"/>
                  </a:lnTo>
                  <a:lnTo>
                    <a:pt x="2516124" y="1284732"/>
                  </a:lnTo>
                  <a:lnTo>
                    <a:pt x="2516124" y="1299972"/>
                  </a:lnTo>
                  <a:lnTo>
                    <a:pt x="2531364" y="129997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144768" y="2339340"/>
            <a:ext cx="2514600" cy="2152015"/>
            <a:chOff x="6144768" y="2339340"/>
            <a:chExt cx="2514600" cy="215201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3724" y="2368296"/>
              <a:ext cx="2456688" cy="20939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44768" y="2339340"/>
              <a:ext cx="2514600" cy="2152015"/>
            </a:xfrm>
            <a:custGeom>
              <a:avLst/>
              <a:gdLst/>
              <a:ahLst/>
              <a:cxnLst/>
              <a:rect l="l" t="t" r="r" b="b"/>
              <a:pathLst>
                <a:path w="2514600" h="2152015">
                  <a:moveTo>
                    <a:pt x="2514600" y="2145792"/>
                  </a:moveTo>
                  <a:lnTo>
                    <a:pt x="2514600" y="6096"/>
                  </a:lnTo>
                  <a:lnTo>
                    <a:pt x="250698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2145792"/>
                  </a:lnTo>
                  <a:lnTo>
                    <a:pt x="6096" y="2151888"/>
                  </a:lnTo>
                  <a:lnTo>
                    <a:pt x="15240" y="2151888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2485644" y="28956"/>
                  </a:lnTo>
                  <a:lnTo>
                    <a:pt x="2485644" y="13716"/>
                  </a:lnTo>
                  <a:lnTo>
                    <a:pt x="2499360" y="28956"/>
                  </a:lnTo>
                  <a:lnTo>
                    <a:pt x="2499360" y="2151888"/>
                  </a:lnTo>
                  <a:lnTo>
                    <a:pt x="2506980" y="2151888"/>
                  </a:lnTo>
                  <a:lnTo>
                    <a:pt x="2514600" y="2145792"/>
                  </a:lnTo>
                  <a:close/>
                </a:path>
                <a:path w="2514600" h="2152015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514600" h="2152015">
                  <a:moveTo>
                    <a:pt x="28956" y="2122932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2122932"/>
                  </a:lnTo>
                  <a:lnTo>
                    <a:pt x="28956" y="2122932"/>
                  </a:lnTo>
                  <a:close/>
                </a:path>
                <a:path w="2514600" h="2152015">
                  <a:moveTo>
                    <a:pt x="2499360" y="2122932"/>
                  </a:moveTo>
                  <a:lnTo>
                    <a:pt x="15240" y="2122932"/>
                  </a:lnTo>
                  <a:lnTo>
                    <a:pt x="28956" y="2138172"/>
                  </a:lnTo>
                  <a:lnTo>
                    <a:pt x="28956" y="2151888"/>
                  </a:lnTo>
                  <a:lnTo>
                    <a:pt x="2485644" y="2151888"/>
                  </a:lnTo>
                  <a:lnTo>
                    <a:pt x="2485644" y="2138172"/>
                  </a:lnTo>
                  <a:lnTo>
                    <a:pt x="2499360" y="2122932"/>
                  </a:lnTo>
                  <a:close/>
                </a:path>
                <a:path w="2514600" h="2152015">
                  <a:moveTo>
                    <a:pt x="28956" y="2151888"/>
                  </a:moveTo>
                  <a:lnTo>
                    <a:pt x="28956" y="2138172"/>
                  </a:lnTo>
                  <a:lnTo>
                    <a:pt x="15240" y="2122932"/>
                  </a:lnTo>
                  <a:lnTo>
                    <a:pt x="15240" y="2151888"/>
                  </a:lnTo>
                  <a:lnTo>
                    <a:pt x="28956" y="2151888"/>
                  </a:lnTo>
                  <a:close/>
                </a:path>
                <a:path w="2514600" h="2152015">
                  <a:moveTo>
                    <a:pt x="2499360" y="28956"/>
                  </a:moveTo>
                  <a:lnTo>
                    <a:pt x="2485644" y="13716"/>
                  </a:lnTo>
                  <a:lnTo>
                    <a:pt x="2485644" y="28956"/>
                  </a:lnTo>
                  <a:lnTo>
                    <a:pt x="2499360" y="28956"/>
                  </a:lnTo>
                  <a:close/>
                </a:path>
                <a:path w="2514600" h="2152015">
                  <a:moveTo>
                    <a:pt x="2499360" y="2122932"/>
                  </a:moveTo>
                  <a:lnTo>
                    <a:pt x="2499360" y="28956"/>
                  </a:lnTo>
                  <a:lnTo>
                    <a:pt x="2485644" y="28956"/>
                  </a:lnTo>
                  <a:lnTo>
                    <a:pt x="2485644" y="2122932"/>
                  </a:lnTo>
                  <a:lnTo>
                    <a:pt x="2499360" y="2122932"/>
                  </a:lnTo>
                  <a:close/>
                </a:path>
                <a:path w="2514600" h="2152015">
                  <a:moveTo>
                    <a:pt x="2499360" y="2151888"/>
                  </a:moveTo>
                  <a:lnTo>
                    <a:pt x="2499360" y="2122932"/>
                  </a:lnTo>
                  <a:lnTo>
                    <a:pt x="2485644" y="2138172"/>
                  </a:lnTo>
                  <a:lnTo>
                    <a:pt x="2485644" y="2151888"/>
                  </a:lnTo>
                  <a:lnTo>
                    <a:pt x="2499360" y="215188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69225" y="4705602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Output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comes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back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as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–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Recurrent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97309" y="436723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RNNs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as</a:t>
            </a:r>
            <a:r>
              <a:rPr spc="-4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vector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037" y="1386331"/>
            <a:ext cx="7179945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chef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cooks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i="1" dirty="0">
                <a:solidFill>
                  <a:srgbClr val="FF0000"/>
                </a:solidFill>
                <a:latin typeface="Arial"/>
                <a:cs typeface="Arial"/>
              </a:rPr>
              <a:t>sequence</a:t>
            </a:r>
            <a:r>
              <a:rPr sz="32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but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takes </a:t>
            </a:r>
            <a:r>
              <a:rPr sz="3200" dirty="0">
                <a:latin typeface="Arial MT"/>
                <a:cs typeface="Arial MT"/>
              </a:rPr>
              <a:t>into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account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weather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Sunny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–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Same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dish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yesterday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Rain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–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Next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dish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20" dirty="0">
                <a:latin typeface="Arial MT"/>
                <a:cs typeface="Arial MT"/>
              </a:rPr>
              <a:t> list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44140" y="4197096"/>
            <a:ext cx="989330" cy="1229995"/>
            <a:chOff x="2644140" y="4197096"/>
            <a:chExt cx="989330" cy="1229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9607" y="4206240"/>
              <a:ext cx="821990" cy="11654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44140" y="4197096"/>
              <a:ext cx="989330" cy="1229995"/>
            </a:xfrm>
            <a:custGeom>
              <a:avLst/>
              <a:gdLst/>
              <a:ahLst/>
              <a:cxnLst/>
              <a:rect l="l" t="t" r="r" b="b"/>
              <a:pathLst>
                <a:path w="989329" h="1229995">
                  <a:moveTo>
                    <a:pt x="989076" y="1226820"/>
                  </a:moveTo>
                  <a:lnTo>
                    <a:pt x="989076" y="3048"/>
                  </a:lnTo>
                  <a:lnTo>
                    <a:pt x="98755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226820"/>
                  </a:lnTo>
                  <a:lnTo>
                    <a:pt x="3048" y="1229868"/>
                  </a:lnTo>
                  <a:lnTo>
                    <a:pt x="6096" y="1229868"/>
                  </a:lnTo>
                  <a:lnTo>
                    <a:pt x="6096" y="9144"/>
                  </a:lnTo>
                  <a:lnTo>
                    <a:pt x="10668" y="4572"/>
                  </a:lnTo>
                  <a:lnTo>
                    <a:pt x="10668" y="9144"/>
                  </a:lnTo>
                  <a:lnTo>
                    <a:pt x="979932" y="9144"/>
                  </a:lnTo>
                  <a:lnTo>
                    <a:pt x="979932" y="4572"/>
                  </a:lnTo>
                  <a:lnTo>
                    <a:pt x="984504" y="9144"/>
                  </a:lnTo>
                  <a:lnTo>
                    <a:pt x="984504" y="1229868"/>
                  </a:lnTo>
                  <a:lnTo>
                    <a:pt x="987552" y="1229868"/>
                  </a:lnTo>
                  <a:lnTo>
                    <a:pt x="989076" y="1226820"/>
                  </a:lnTo>
                  <a:close/>
                </a:path>
                <a:path w="989329" h="1229995">
                  <a:moveTo>
                    <a:pt x="10668" y="9144"/>
                  </a:moveTo>
                  <a:lnTo>
                    <a:pt x="10668" y="4572"/>
                  </a:lnTo>
                  <a:lnTo>
                    <a:pt x="6096" y="9144"/>
                  </a:lnTo>
                  <a:lnTo>
                    <a:pt x="10668" y="9144"/>
                  </a:lnTo>
                  <a:close/>
                </a:path>
                <a:path w="989329" h="1229995">
                  <a:moveTo>
                    <a:pt x="10668" y="1219200"/>
                  </a:moveTo>
                  <a:lnTo>
                    <a:pt x="10668" y="9144"/>
                  </a:lnTo>
                  <a:lnTo>
                    <a:pt x="6096" y="9144"/>
                  </a:lnTo>
                  <a:lnTo>
                    <a:pt x="6096" y="1219200"/>
                  </a:lnTo>
                  <a:lnTo>
                    <a:pt x="10668" y="1219200"/>
                  </a:lnTo>
                  <a:close/>
                </a:path>
                <a:path w="989329" h="1229995">
                  <a:moveTo>
                    <a:pt x="984504" y="1219200"/>
                  </a:moveTo>
                  <a:lnTo>
                    <a:pt x="6096" y="1219200"/>
                  </a:lnTo>
                  <a:lnTo>
                    <a:pt x="10668" y="1225296"/>
                  </a:lnTo>
                  <a:lnTo>
                    <a:pt x="10668" y="1229868"/>
                  </a:lnTo>
                  <a:lnTo>
                    <a:pt x="979932" y="1229868"/>
                  </a:lnTo>
                  <a:lnTo>
                    <a:pt x="979932" y="1225296"/>
                  </a:lnTo>
                  <a:lnTo>
                    <a:pt x="984504" y="1219200"/>
                  </a:lnTo>
                  <a:close/>
                </a:path>
                <a:path w="989329" h="1229995">
                  <a:moveTo>
                    <a:pt x="10668" y="1229868"/>
                  </a:moveTo>
                  <a:lnTo>
                    <a:pt x="10668" y="1225296"/>
                  </a:lnTo>
                  <a:lnTo>
                    <a:pt x="6096" y="1219200"/>
                  </a:lnTo>
                  <a:lnTo>
                    <a:pt x="6096" y="1229868"/>
                  </a:lnTo>
                  <a:lnTo>
                    <a:pt x="10668" y="1229868"/>
                  </a:lnTo>
                  <a:close/>
                </a:path>
                <a:path w="989329" h="1229995">
                  <a:moveTo>
                    <a:pt x="984504" y="9144"/>
                  </a:moveTo>
                  <a:lnTo>
                    <a:pt x="979932" y="4572"/>
                  </a:lnTo>
                  <a:lnTo>
                    <a:pt x="979932" y="9144"/>
                  </a:lnTo>
                  <a:lnTo>
                    <a:pt x="984504" y="9144"/>
                  </a:lnTo>
                  <a:close/>
                </a:path>
                <a:path w="989329" h="1229995">
                  <a:moveTo>
                    <a:pt x="984504" y="1219200"/>
                  </a:moveTo>
                  <a:lnTo>
                    <a:pt x="984504" y="9144"/>
                  </a:lnTo>
                  <a:lnTo>
                    <a:pt x="979932" y="9144"/>
                  </a:lnTo>
                  <a:lnTo>
                    <a:pt x="979932" y="1219200"/>
                  </a:lnTo>
                  <a:lnTo>
                    <a:pt x="984504" y="1219200"/>
                  </a:lnTo>
                  <a:close/>
                </a:path>
                <a:path w="989329" h="1229995">
                  <a:moveTo>
                    <a:pt x="984504" y="1229868"/>
                  </a:moveTo>
                  <a:lnTo>
                    <a:pt x="984504" y="1219200"/>
                  </a:lnTo>
                  <a:lnTo>
                    <a:pt x="979932" y="1225296"/>
                  </a:lnTo>
                  <a:lnTo>
                    <a:pt x="979932" y="1229868"/>
                  </a:lnTo>
                  <a:lnTo>
                    <a:pt x="984504" y="122986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33060" y="4165092"/>
            <a:ext cx="931544" cy="1229995"/>
            <a:chOff x="5433060" y="4165092"/>
            <a:chExt cx="931544" cy="12299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447" y="4225727"/>
              <a:ext cx="851959" cy="1081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33060" y="4165092"/>
              <a:ext cx="931544" cy="1229995"/>
            </a:xfrm>
            <a:custGeom>
              <a:avLst/>
              <a:gdLst/>
              <a:ahLst/>
              <a:cxnLst/>
              <a:rect l="l" t="t" r="r" b="b"/>
              <a:pathLst>
                <a:path w="931545" h="1229995">
                  <a:moveTo>
                    <a:pt x="931164" y="1226820"/>
                  </a:moveTo>
                  <a:lnTo>
                    <a:pt x="931164" y="3048"/>
                  </a:lnTo>
                  <a:lnTo>
                    <a:pt x="928116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226820"/>
                  </a:lnTo>
                  <a:lnTo>
                    <a:pt x="3048" y="1229868"/>
                  </a:lnTo>
                  <a:lnTo>
                    <a:pt x="6096" y="1229868"/>
                  </a:lnTo>
                  <a:lnTo>
                    <a:pt x="6096" y="9144"/>
                  </a:lnTo>
                  <a:lnTo>
                    <a:pt x="10668" y="4572"/>
                  </a:lnTo>
                  <a:lnTo>
                    <a:pt x="10668" y="9144"/>
                  </a:lnTo>
                  <a:lnTo>
                    <a:pt x="920496" y="9144"/>
                  </a:lnTo>
                  <a:lnTo>
                    <a:pt x="920496" y="4572"/>
                  </a:lnTo>
                  <a:lnTo>
                    <a:pt x="925068" y="9144"/>
                  </a:lnTo>
                  <a:lnTo>
                    <a:pt x="925068" y="1229868"/>
                  </a:lnTo>
                  <a:lnTo>
                    <a:pt x="928116" y="1229868"/>
                  </a:lnTo>
                  <a:lnTo>
                    <a:pt x="931164" y="1226820"/>
                  </a:lnTo>
                  <a:close/>
                </a:path>
                <a:path w="931545" h="1229995">
                  <a:moveTo>
                    <a:pt x="10668" y="9144"/>
                  </a:moveTo>
                  <a:lnTo>
                    <a:pt x="10668" y="4572"/>
                  </a:lnTo>
                  <a:lnTo>
                    <a:pt x="6096" y="9144"/>
                  </a:lnTo>
                  <a:lnTo>
                    <a:pt x="10668" y="9144"/>
                  </a:lnTo>
                  <a:close/>
                </a:path>
                <a:path w="931545" h="1229995">
                  <a:moveTo>
                    <a:pt x="10668" y="1219200"/>
                  </a:moveTo>
                  <a:lnTo>
                    <a:pt x="10668" y="9144"/>
                  </a:lnTo>
                  <a:lnTo>
                    <a:pt x="6096" y="9144"/>
                  </a:lnTo>
                  <a:lnTo>
                    <a:pt x="6096" y="1219200"/>
                  </a:lnTo>
                  <a:lnTo>
                    <a:pt x="10668" y="1219200"/>
                  </a:lnTo>
                  <a:close/>
                </a:path>
                <a:path w="931545" h="1229995">
                  <a:moveTo>
                    <a:pt x="925068" y="1219200"/>
                  </a:moveTo>
                  <a:lnTo>
                    <a:pt x="6096" y="1219200"/>
                  </a:lnTo>
                  <a:lnTo>
                    <a:pt x="10668" y="1225296"/>
                  </a:lnTo>
                  <a:lnTo>
                    <a:pt x="10668" y="1229868"/>
                  </a:lnTo>
                  <a:lnTo>
                    <a:pt x="920496" y="1229868"/>
                  </a:lnTo>
                  <a:lnTo>
                    <a:pt x="920496" y="1225296"/>
                  </a:lnTo>
                  <a:lnTo>
                    <a:pt x="925068" y="1219200"/>
                  </a:lnTo>
                  <a:close/>
                </a:path>
                <a:path w="931545" h="1229995">
                  <a:moveTo>
                    <a:pt x="10668" y="1229868"/>
                  </a:moveTo>
                  <a:lnTo>
                    <a:pt x="10668" y="1225296"/>
                  </a:lnTo>
                  <a:lnTo>
                    <a:pt x="6096" y="1219200"/>
                  </a:lnTo>
                  <a:lnTo>
                    <a:pt x="6096" y="1229868"/>
                  </a:lnTo>
                  <a:lnTo>
                    <a:pt x="10668" y="1229868"/>
                  </a:lnTo>
                  <a:close/>
                </a:path>
                <a:path w="931545" h="1229995">
                  <a:moveTo>
                    <a:pt x="925068" y="9144"/>
                  </a:moveTo>
                  <a:lnTo>
                    <a:pt x="920496" y="4572"/>
                  </a:lnTo>
                  <a:lnTo>
                    <a:pt x="920496" y="9144"/>
                  </a:lnTo>
                  <a:lnTo>
                    <a:pt x="925068" y="9144"/>
                  </a:lnTo>
                  <a:close/>
                </a:path>
                <a:path w="931545" h="1229995">
                  <a:moveTo>
                    <a:pt x="925068" y="1219200"/>
                  </a:moveTo>
                  <a:lnTo>
                    <a:pt x="925068" y="9144"/>
                  </a:lnTo>
                  <a:lnTo>
                    <a:pt x="920496" y="9144"/>
                  </a:lnTo>
                  <a:lnTo>
                    <a:pt x="920496" y="1219200"/>
                  </a:lnTo>
                  <a:lnTo>
                    <a:pt x="925068" y="1219200"/>
                  </a:lnTo>
                  <a:close/>
                </a:path>
                <a:path w="931545" h="1229995">
                  <a:moveTo>
                    <a:pt x="925068" y="1229868"/>
                  </a:moveTo>
                  <a:lnTo>
                    <a:pt x="925068" y="1219200"/>
                  </a:lnTo>
                  <a:lnTo>
                    <a:pt x="920496" y="1225296"/>
                  </a:lnTo>
                  <a:lnTo>
                    <a:pt x="920496" y="1229868"/>
                  </a:lnTo>
                  <a:lnTo>
                    <a:pt x="925068" y="122986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9141" y="4095722"/>
            <a:ext cx="1257028" cy="137852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5132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0220" y="1338065"/>
            <a:ext cx="6754495" cy="2498090"/>
            <a:chOff x="1760220" y="1338065"/>
            <a:chExt cx="6754495" cy="2498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175" y="1367021"/>
              <a:ext cx="6696456" cy="24399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60220" y="1338065"/>
              <a:ext cx="6754495" cy="2498090"/>
            </a:xfrm>
            <a:custGeom>
              <a:avLst/>
              <a:gdLst/>
              <a:ahLst/>
              <a:cxnLst/>
              <a:rect l="l" t="t" r="r" b="b"/>
              <a:pathLst>
                <a:path w="6754495" h="2498090">
                  <a:moveTo>
                    <a:pt x="6754368" y="2491746"/>
                  </a:moveTo>
                  <a:lnTo>
                    <a:pt x="6754368" y="6096"/>
                  </a:lnTo>
                  <a:lnTo>
                    <a:pt x="6748272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2491746"/>
                  </a:lnTo>
                  <a:lnTo>
                    <a:pt x="7620" y="2497842"/>
                  </a:lnTo>
                  <a:lnTo>
                    <a:pt x="15240" y="2497842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6725412" y="28956"/>
                  </a:lnTo>
                  <a:lnTo>
                    <a:pt x="6725412" y="13716"/>
                  </a:lnTo>
                  <a:lnTo>
                    <a:pt x="6740652" y="28956"/>
                  </a:lnTo>
                  <a:lnTo>
                    <a:pt x="6740652" y="2497842"/>
                  </a:lnTo>
                  <a:lnTo>
                    <a:pt x="6748272" y="2497842"/>
                  </a:lnTo>
                  <a:lnTo>
                    <a:pt x="6754368" y="2491746"/>
                  </a:lnTo>
                  <a:close/>
                </a:path>
                <a:path w="6754495" h="249809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6754495" h="2498090">
                  <a:moveTo>
                    <a:pt x="28956" y="2468886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2468886"/>
                  </a:lnTo>
                  <a:lnTo>
                    <a:pt x="28956" y="2468886"/>
                  </a:lnTo>
                  <a:close/>
                </a:path>
                <a:path w="6754495" h="2498090">
                  <a:moveTo>
                    <a:pt x="6740652" y="2468886"/>
                  </a:moveTo>
                  <a:lnTo>
                    <a:pt x="15240" y="2468886"/>
                  </a:lnTo>
                  <a:lnTo>
                    <a:pt x="28956" y="2482602"/>
                  </a:lnTo>
                  <a:lnTo>
                    <a:pt x="28956" y="2497842"/>
                  </a:lnTo>
                  <a:lnTo>
                    <a:pt x="6725412" y="2497842"/>
                  </a:lnTo>
                  <a:lnTo>
                    <a:pt x="6725412" y="2482602"/>
                  </a:lnTo>
                  <a:lnTo>
                    <a:pt x="6740652" y="2468886"/>
                  </a:lnTo>
                  <a:close/>
                </a:path>
                <a:path w="6754495" h="2498090">
                  <a:moveTo>
                    <a:pt x="28956" y="2497842"/>
                  </a:moveTo>
                  <a:lnTo>
                    <a:pt x="28956" y="2482602"/>
                  </a:lnTo>
                  <a:lnTo>
                    <a:pt x="15240" y="2468886"/>
                  </a:lnTo>
                  <a:lnTo>
                    <a:pt x="15240" y="2497842"/>
                  </a:lnTo>
                  <a:lnTo>
                    <a:pt x="28956" y="2497842"/>
                  </a:lnTo>
                  <a:close/>
                </a:path>
                <a:path w="6754495" h="2498090">
                  <a:moveTo>
                    <a:pt x="6740652" y="28956"/>
                  </a:moveTo>
                  <a:lnTo>
                    <a:pt x="6725412" y="13716"/>
                  </a:lnTo>
                  <a:lnTo>
                    <a:pt x="6725412" y="28956"/>
                  </a:lnTo>
                  <a:lnTo>
                    <a:pt x="6740652" y="28956"/>
                  </a:lnTo>
                  <a:close/>
                </a:path>
                <a:path w="6754495" h="2498090">
                  <a:moveTo>
                    <a:pt x="6740652" y="2468886"/>
                  </a:moveTo>
                  <a:lnTo>
                    <a:pt x="6740652" y="28956"/>
                  </a:lnTo>
                  <a:lnTo>
                    <a:pt x="6725412" y="28956"/>
                  </a:lnTo>
                  <a:lnTo>
                    <a:pt x="6725412" y="2468886"/>
                  </a:lnTo>
                  <a:lnTo>
                    <a:pt x="6740652" y="2468886"/>
                  </a:lnTo>
                  <a:close/>
                </a:path>
                <a:path w="6754495" h="2498090">
                  <a:moveTo>
                    <a:pt x="6740652" y="2497842"/>
                  </a:moveTo>
                  <a:lnTo>
                    <a:pt x="6740652" y="2468886"/>
                  </a:lnTo>
                  <a:lnTo>
                    <a:pt x="6725412" y="2482602"/>
                  </a:lnTo>
                  <a:lnTo>
                    <a:pt x="6725412" y="2497842"/>
                  </a:lnTo>
                  <a:lnTo>
                    <a:pt x="6740652" y="249784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60220" y="4002023"/>
            <a:ext cx="6754495" cy="2464435"/>
            <a:chOff x="1760220" y="4002023"/>
            <a:chExt cx="6754495" cy="24644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9176" y="4144556"/>
              <a:ext cx="6696456" cy="22928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0220" y="4002023"/>
              <a:ext cx="6754495" cy="2464435"/>
            </a:xfrm>
            <a:custGeom>
              <a:avLst/>
              <a:gdLst/>
              <a:ahLst/>
              <a:cxnLst/>
              <a:rect l="l" t="t" r="r" b="b"/>
              <a:pathLst>
                <a:path w="6754495" h="2464435">
                  <a:moveTo>
                    <a:pt x="6754368" y="2458212"/>
                  </a:moveTo>
                  <a:lnTo>
                    <a:pt x="6754368" y="6096"/>
                  </a:lnTo>
                  <a:lnTo>
                    <a:pt x="6748272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2458212"/>
                  </a:lnTo>
                  <a:lnTo>
                    <a:pt x="7620" y="2464308"/>
                  </a:lnTo>
                  <a:lnTo>
                    <a:pt x="15240" y="2464308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6725412" y="28956"/>
                  </a:lnTo>
                  <a:lnTo>
                    <a:pt x="6725412" y="15240"/>
                  </a:lnTo>
                  <a:lnTo>
                    <a:pt x="6740652" y="28956"/>
                  </a:lnTo>
                  <a:lnTo>
                    <a:pt x="6740652" y="2464308"/>
                  </a:lnTo>
                  <a:lnTo>
                    <a:pt x="6748272" y="2464308"/>
                  </a:lnTo>
                  <a:lnTo>
                    <a:pt x="6754368" y="2458212"/>
                  </a:lnTo>
                  <a:close/>
                </a:path>
                <a:path w="6754495" h="2464435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6754495" h="2464435">
                  <a:moveTo>
                    <a:pt x="28956" y="2435352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2435352"/>
                  </a:lnTo>
                  <a:lnTo>
                    <a:pt x="28956" y="2435352"/>
                  </a:lnTo>
                  <a:close/>
                </a:path>
                <a:path w="6754495" h="2464435">
                  <a:moveTo>
                    <a:pt x="6740652" y="2435352"/>
                  </a:moveTo>
                  <a:lnTo>
                    <a:pt x="15240" y="2435352"/>
                  </a:lnTo>
                  <a:lnTo>
                    <a:pt x="28956" y="2450592"/>
                  </a:lnTo>
                  <a:lnTo>
                    <a:pt x="28956" y="2464308"/>
                  </a:lnTo>
                  <a:lnTo>
                    <a:pt x="6725412" y="2464308"/>
                  </a:lnTo>
                  <a:lnTo>
                    <a:pt x="6725412" y="2450592"/>
                  </a:lnTo>
                  <a:lnTo>
                    <a:pt x="6740652" y="2435352"/>
                  </a:lnTo>
                  <a:close/>
                </a:path>
                <a:path w="6754495" h="2464435">
                  <a:moveTo>
                    <a:pt x="28956" y="2464308"/>
                  </a:moveTo>
                  <a:lnTo>
                    <a:pt x="28956" y="2450592"/>
                  </a:lnTo>
                  <a:lnTo>
                    <a:pt x="15240" y="2435352"/>
                  </a:lnTo>
                  <a:lnTo>
                    <a:pt x="15240" y="2464308"/>
                  </a:lnTo>
                  <a:lnTo>
                    <a:pt x="28956" y="2464308"/>
                  </a:lnTo>
                  <a:close/>
                </a:path>
                <a:path w="6754495" h="2464435">
                  <a:moveTo>
                    <a:pt x="6740652" y="28956"/>
                  </a:moveTo>
                  <a:lnTo>
                    <a:pt x="6725412" y="15240"/>
                  </a:lnTo>
                  <a:lnTo>
                    <a:pt x="6725412" y="28956"/>
                  </a:lnTo>
                  <a:lnTo>
                    <a:pt x="6740652" y="28956"/>
                  </a:lnTo>
                  <a:close/>
                </a:path>
                <a:path w="6754495" h="2464435">
                  <a:moveTo>
                    <a:pt x="6740652" y="2435352"/>
                  </a:moveTo>
                  <a:lnTo>
                    <a:pt x="6740652" y="28956"/>
                  </a:lnTo>
                  <a:lnTo>
                    <a:pt x="6725412" y="28956"/>
                  </a:lnTo>
                  <a:lnTo>
                    <a:pt x="6725412" y="2435352"/>
                  </a:lnTo>
                  <a:lnTo>
                    <a:pt x="6740652" y="2435352"/>
                  </a:lnTo>
                  <a:close/>
                </a:path>
                <a:path w="6754495" h="2464435">
                  <a:moveTo>
                    <a:pt x="6740652" y="2464308"/>
                  </a:moveTo>
                  <a:lnTo>
                    <a:pt x="6740652" y="2435352"/>
                  </a:lnTo>
                  <a:lnTo>
                    <a:pt x="6725412" y="2450592"/>
                  </a:lnTo>
                  <a:lnTo>
                    <a:pt x="6725412" y="2464308"/>
                  </a:lnTo>
                  <a:lnTo>
                    <a:pt x="6740652" y="246430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34989" y="451487"/>
            <a:ext cx="86753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chemeClr val="bg1"/>
                </a:solidFill>
              </a:rPr>
              <a:t>RNNs</a:t>
            </a:r>
            <a:endParaRPr sz="5400" spc="-20"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5333" y="1760220"/>
            <a:ext cx="8627745" cy="2844165"/>
            <a:chOff x="815333" y="1760220"/>
            <a:chExt cx="8627745" cy="284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3" y="1858484"/>
              <a:ext cx="8319122" cy="2655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5333" y="1760220"/>
              <a:ext cx="8627745" cy="2844165"/>
            </a:xfrm>
            <a:custGeom>
              <a:avLst/>
              <a:gdLst/>
              <a:ahLst/>
              <a:cxnLst/>
              <a:rect l="l" t="t" r="r" b="b"/>
              <a:pathLst>
                <a:path w="8627745" h="2844165">
                  <a:moveTo>
                    <a:pt x="8627370" y="2823972"/>
                  </a:moveTo>
                  <a:lnTo>
                    <a:pt x="8627370" y="19812"/>
                  </a:lnTo>
                  <a:lnTo>
                    <a:pt x="8625774" y="12215"/>
                  </a:lnTo>
                  <a:lnTo>
                    <a:pt x="8621464" y="5905"/>
                  </a:lnTo>
                  <a:lnTo>
                    <a:pt x="8615154" y="1595"/>
                  </a:lnTo>
                  <a:lnTo>
                    <a:pt x="8607558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2823972"/>
                  </a:lnTo>
                  <a:lnTo>
                    <a:pt x="1595" y="2831568"/>
                  </a:lnTo>
                  <a:lnTo>
                    <a:pt x="5905" y="2837878"/>
                  </a:lnTo>
                  <a:lnTo>
                    <a:pt x="12215" y="2842188"/>
                  </a:lnTo>
                  <a:lnTo>
                    <a:pt x="19812" y="2843784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8589270" y="38100"/>
                  </a:lnTo>
                  <a:lnTo>
                    <a:pt x="8589270" y="19812"/>
                  </a:lnTo>
                  <a:lnTo>
                    <a:pt x="8607558" y="38100"/>
                  </a:lnTo>
                  <a:lnTo>
                    <a:pt x="8607558" y="2843784"/>
                  </a:lnTo>
                  <a:lnTo>
                    <a:pt x="8615154" y="2842188"/>
                  </a:lnTo>
                  <a:lnTo>
                    <a:pt x="8621464" y="2837878"/>
                  </a:lnTo>
                  <a:lnTo>
                    <a:pt x="8625774" y="2831568"/>
                  </a:lnTo>
                  <a:lnTo>
                    <a:pt x="8627370" y="2823972"/>
                  </a:lnTo>
                  <a:close/>
                </a:path>
                <a:path w="8627745" h="2844165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8627745" h="2844165">
                  <a:moveTo>
                    <a:pt x="38100" y="280568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2805684"/>
                  </a:lnTo>
                  <a:lnTo>
                    <a:pt x="38100" y="2805684"/>
                  </a:lnTo>
                  <a:close/>
                </a:path>
                <a:path w="8627745" h="2844165">
                  <a:moveTo>
                    <a:pt x="8607558" y="2805684"/>
                  </a:moveTo>
                  <a:lnTo>
                    <a:pt x="19812" y="2805684"/>
                  </a:lnTo>
                  <a:lnTo>
                    <a:pt x="38100" y="2823972"/>
                  </a:lnTo>
                  <a:lnTo>
                    <a:pt x="38100" y="2843784"/>
                  </a:lnTo>
                  <a:lnTo>
                    <a:pt x="8589270" y="2843784"/>
                  </a:lnTo>
                  <a:lnTo>
                    <a:pt x="8589270" y="2823972"/>
                  </a:lnTo>
                  <a:lnTo>
                    <a:pt x="8607558" y="2805684"/>
                  </a:lnTo>
                  <a:close/>
                </a:path>
                <a:path w="8627745" h="2844165">
                  <a:moveTo>
                    <a:pt x="38100" y="2843784"/>
                  </a:moveTo>
                  <a:lnTo>
                    <a:pt x="38100" y="2823972"/>
                  </a:lnTo>
                  <a:lnTo>
                    <a:pt x="19812" y="2805684"/>
                  </a:lnTo>
                  <a:lnTo>
                    <a:pt x="19812" y="2843784"/>
                  </a:lnTo>
                  <a:lnTo>
                    <a:pt x="38100" y="2843784"/>
                  </a:lnTo>
                  <a:close/>
                </a:path>
                <a:path w="8627745" h="2844165">
                  <a:moveTo>
                    <a:pt x="8607558" y="38100"/>
                  </a:moveTo>
                  <a:lnTo>
                    <a:pt x="8589270" y="19812"/>
                  </a:lnTo>
                  <a:lnTo>
                    <a:pt x="8589270" y="38100"/>
                  </a:lnTo>
                  <a:lnTo>
                    <a:pt x="8607558" y="38100"/>
                  </a:lnTo>
                  <a:close/>
                </a:path>
                <a:path w="8627745" h="2844165">
                  <a:moveTo>
                    <a:pt x="8607558" y="2805684"/>
                  </a:moveTo>
                  <a:lnTo>
                    <a:pt x="8607558" y="38100"/>
                  </a:lnTo>
                  <a:lnTo>
                    <a:pt x="8589270" y="38100"/>
                  </a:lnTo>
                  <a:lnTo>
                    <a:pt x="8589270" y="2805684"/>
                  </a:lnTo>
                  <a:lnTo>
                    <a:pt x="8607558" y="2805684"/>
                  </a:lnTo>
                  <a:close/>
                </a:path>
                <a:path w="8627745" h="2844165">
                  <a:moveTo>
                    <a:pt x="8607558" y="2843784"/>
                  </a:moveTo>
                  <a:lnTo>
                    <a:pt x="8607558" y="2805684"/>
                  </a:lnTo>
                  <a:lnTo>
                    <a:pt x="8589270" y="2823972"/>
                  </a:lnTo>
                  <a:lnTo>
                    <a:pt x="8589270" y="2843784"/>
                  </a:lnTo>
                  <a:lnTo>
                    <a:pt x="8607558" y="284378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2425" y="42117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261" y="1207108"/>
            <a:ext cx="5803900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Weather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coming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as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input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Food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–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Output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fed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20" dirty="0">
                <a:latin typeface="Arial MT"/>
                <a:cs typeface="Arial MT"/>
              </a:rPr>
              <a:t>back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29" y="3247644"/>
            <a:ext cx="2711195" cy="230581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69535" y="3402369"/>
            <a:ext cx="3404870" cy="1997710"/>
            <a:chOff x="4669535" y="3402369"/>
            <a:chExt cx="3404870" cy="19977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6315" y="3402369"/>
              <a:ext cx="1711451" cy="19971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3481737"/>
              <a:ext cx="906780" cy="5739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9103" y="3521631"/>
              <a:ext cx="765048" cy="6142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188" y="40273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742947" y="5580377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Day</a:t>
            </a:r>
            <a:r>
              <a:rPr sz="1800" i="1" spc="-10" dirty="0">
                <a:latin typeface="Arial"/>
                <a:cs typeface="Arial"/>
              </a:rPr>
              <a:t> t-</a:t>
            </a:r>
            <a:r>
              <a:rPr sz="1800" i="1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6073" y="547674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Day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85" y="1171447"/>
            <a:ext cx="438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spc="-10" dirty="0">
                <a:latin typeface="Arial MT"/>
                <a:cs typeface="Arial MT"/>
              </a:rPr>
              <a:t>Vector</a:t>
            </a:r>
            <a:r>
              <a:rPr sz="3200" spc="-18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Representation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25040" y="1888236"/>
            <a:ext cx="4754880" cy="1612900"/>
            <a:chOff x="2225040" y="1888236"/>
            <a:chExt cx="4754880" cy="1612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996" y="1917192"/>
              <a:ext cx="4494595" cy="15544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5040" y="1888236"/>
              <a:ext cx="4754880" cy="1612900"/>
            </a:xfrm>
            <a:custGeom>
              <a:avLst/>
              <a:gdLst/>
              <a:ahLst/>
              <a:cxnLst/>
              <a:rect l="l" t="t" r="r" b="b"/>
              <a:pathLst>
                <a:path w="4754880" h="1612900">
                  <a:moveTo>
                    <a:pt x="4754880" y="1606296"/>
                  </a:moveTo>
                  <a:lnTo>
                    <a:pt x="4754880" y="6096"/>
                  </a:lnTo>
                  <a:lnTo>
                    <a:pt x="4748784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06296"/>
                  </a:lnTo>
                  <a:lnTo>
                    <a:pt x="6096" y="1612392"/>
                  </a:lnTo>
                  <a:lnTo>
                    <a:pt x="13716" y="1612392"/>
                  </a:ln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4727448" y="28956"/>
                  </a:lnTo>
                  <a:lnTo>
                    <a:pt x="4727448" y="13716"/>
                  </a:lnTo>
                  <a:lnTo>
                    <a:pt x="4741164" y="28956"/>
                  </a:lnTo>
                  <a:lnTo>
                    <a:pt x="4741164" y="1612392"/>
                  </a:lnTo>
                  <a:lnTo>
                    <a:pt x="4748784" y="1612392"/>
                  </a:lnTo>
                  <a:lnTo>
                    <a:pt x="4754880" y="1606296"/>
                  </a:lnTo>
                  <a:close/>
                </a:path>
                <a:path w="4754880" h="1612900">
                  <a:moveTo>
                    <a:pt x="28956" y="28956"/>
                  </a:move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4754880" h="1612900">
                  <a:moveTo>
                    <a:pt x="28956" y="1583436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583436"/>
                  </a:lnTo>
                  <a:lnTo>
                    <a:pt x="28956" y="1583436"/>
                  </a:lnTo>
                  <a:close/>
                </a:path>
                <a:path w="4754880" h="1612900">
                  <a:moveTo>
                    <a:pt x="4741164" y="1583436"/>
                  </a:moveTo>
                  <a:lnTo>
                    <a:pt x="13716" y="1583436"/>
                  </a:lnTo>
                  <a:lnTo>
                    <a:pt x="28956" y="1598676"/>
                  </a:lnTo>
                  <a:lnTo>
                    <a:pt x="28956" y="1612392"/>
                  </a:lnTo>
                  <a:lnTo>
                    <a:pt x="4727448" y="1612392"/>
                  </a:lnTo>
                  <a:lnTo>
                    <a:pt x="4727448" y="1598676"/>
                  </a:lnTo>
                  <a:lnTo>
                    <a:pt x="4741164" y="1583436"/>
                  </a:lnTo>
                  <a:close/>
                </a:path>
                <a:path w="4754880" h="1612900">
                  <a:moveTo>
                    <a:pt x="28956" y="1612392"/>
                  </a:moveTo>
                  <a:lnTo>
                    <a:pt x="28956" y="1598676"/>
                  </a:lnTo>
                  <a:lnTo>
                    <a:pt x="13716" y="1583436"/>
                  </a:lnTo>
                  <a:lnTo>
                    <a:pt x="13716" y="1612392"/>
                  </a:lnTo>
                  <a:lnTo>
                    <a:pt x="28956" y="1612392"/>
                  </a:lnTo>
                  <a:close/>
                </a:path>
                <a:path w="4754880" h="1612900">
                  <a:moveTo>
                    <a:pt x="4741164" y="28956"/>
                  </a:moveTo>
                  <a:lnTo>
                    <a:pt x="4727448" y="13716"/>
                  </a:lnTo>
                  <a:lnTo>
                    <a:pt x="4727448" y="28956"/>
                  </a:lnTo>
                  <a:lnTo>
                    <a:pt x="4741164" y="28956"/>
                  </a:lnTo>
                  <a:close/>
                </a:path>
                <a:path w="4754880" h="1612900">
                  <a:moveTo>
                    <a:pt x="4741164" y="1583436"/>
                  </a:moveTo>
                  <a:lnTo>
                    <a:pt x="4741164" y="28956"/>
                  </a:lnTo>
                  <a:lnTo>
                    <a:pt x="4727448" y="28956"/>
                  </a:lnTo>
                  <a:lnTo>
                    <a:pt x="4727448" y="1583436"/>
                  </a:lnTo>
                  <a:lnTo>
                    <a:pt x="4741164" y="1583436"/>
                  </a:lnTo>
                  <a:close/>
                </a:path>
                <a:path w="4754880" h="1612900">
                  <a:moveTo>
                    <a:pt x="4741164" y="1612392"/>
                  </a:moveTo>
                  <a:lnTo>
                    <a:pt x="4741164" y="1583436"/>
                  </a:lnTo>
                  <a:lnTo>
                    <a:pt x="4727448" y="1598676"/>
                  </a:lnTo>
                  <a:lnTo>
                    <a:pt x="4727448" y="1612392"/>
                  </a:lnTo>
                  <a:lnTo>
                    <a:pt x="4741164" y="161239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225040" y="3741420"/>
            <a:ext cx="4754880" cy="2321560"/>
            <a:chOff x="2225040" y="3741420"/>
            <a:chExt cx="4754880" cy="23215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2239" y="3977096"/>
              <a:ext cx="4321050" cy="1822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25040" y="3741420"/>
              <a:ext cx="4754880" cy="2321560"/>
            </a:xfrm>
            <a:custGeom>
              <a:avLst/>
              <a:gdLst/>
              <a:ahLst/>
              <a:cxnLst/>
              <a:rect l="l" t="t" r="r" b="b"/>
              <a:pathLst>
                <a:path w="4754880" h="2321560">
                  <a:moveTo>
                    <a:pt x="4754880" y="2314956"/>
                  </a:moveTo>
                  <a:lnTo>
                    <a:pt x="4754880" y="6096"/>
                  </a:lnTo>
                  <a:lnTo>
                    <a:pt x="4748784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2314956"/>
                  </a:lnTo>
                  <a:lnTo>
                    <a:pt x="6096" y="2321052"/>
                  </a:lnTo>
                  <a:lnTo>
                    <a:pt x="13716" y="2321052"/>
                  </a:lnTo>
                  <a:lnTo>
                    <a:pt x="13716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4727448" y="27432"/>
                  </a:lnTo>
                  <a:lnTo>
                    <a:pt x="4727448" y="13716"/>
                  </a:lnTo>
                  <a:lnTo>
                    <a:pt x="4741164" y="27432"/>
                  </a:lnTo>
                  <a:lnTo>
                    <a:pt x="4741164" y="2321052"/>
                  </a:lnTo>
                  <a:lnTo>
                    <a:pt x="4748784" y="2321052"/>
                  </a:lnTo>
                  <a:lnTo>
                    <a:pt x="4754880" y="2314956"/>
                  </a:lnTo>
                  <a:close/>
                </a:path>
                <a:path w="4754880" h="2321560">
                  <a:moveTo>
                    <a:pt x="28956" y="27432"/>
                  </a:moveTo>
                  <a:lnTo>
                    <a:pt x="28956" y="13716"/>
                  </a:lnTo>
                  <a:lnTo>
                    <a:pt x="13716" y="27432"/>
                  </a:lnTo>
                  <a:lnTo>
                    <a:pt x="28956" y="27432"/>
                  </a:lnTo>
                  <a:close/>
                </a:path>
                <a:path w="4754880" h="2321560">
                  <a:moveTo>
                    <a:pt x="28956" y="2292096"/>
                  </a:moveTo>
                  <a:lnTo>
                    <a:pt x="28956" y="27432"/>
                  </a:lnTo>
                  <a:lnTo>
                    <a:pt x="13716" y="27432"/>
                  </a:lnTo>
                  <a:lnTo>
                    <a:pt x="13716" y="2292096"/>
                  </a:lnTo>
                  <a:lnTo>
                    <a:pt x="28956" y="2292096"/>
                  </a:lnTo>
                  <a:close/>
                </a:path>
                <a:path w="4754880" h="2321560">
                  <a:moveTo>
                    <a:pt x="4741164" y="2292096"/>
                  </a:moveTo>
                  <a:lnTo>
                    <a:pt x="13716" y="2292096"/>
                  </a:lnTo>
                  <a:lnTo>
                    <a:pt x="28956" y="2307336"/>
                  </a:lnTo>
                  <a:lnTo>
                    <a:pt x="28956" y="2321052"/>
                  </a:lnTo>
                  <a:lnTo>
                    <a:pt x="4727448" y="2321052"/>
                  </a:lnTo>
                  <a:lnTo>
                    <a:pt x="4727448" y="2307336"/>
                  </a:lnTo>
                  <a:lnTo>
                    <a:pt x="4741164" y="2292096"/>
                  </a:lnTo>
                  <a:close/>
                </a:path>
                <a:path w="4754880" h="2321560">
                  <a:moveTo>
                    <a:pt x="28956" y="2321052"/>
                  </a:moveTo>
                  <a:lnTo>
                    <a:pt x="28956" y="2307336"/>
                  </a:lnTo>
                  <a:lnTo>
                    <a:pt x="13716" y="2292096"/>
                  </a:lnTo>
                  <a:lnTo>
                    <a:pt x="13716" y="2321052"/>
                  </a:lnTo>
                  <a:lnTo>
                    <a:pt x="28956" y="2321052"/>
                  </a:lnTo>
                  <a:close/>
                </a:path>
                <a:path w="4754880" h="2321560">
                  <a:moveTo>
                    <a:pt x="4741164" y="27432"/>
                  </a:moveTo>
                  <a:lnTo>
                    <a:pt x="4727448" y="13716"/>
                  </a:lnTo>
                  <a:lnTo>
                    <a:pt x="4727448" y="27432"/>
                  </a:lnTo>
                  <a:lnTo>
                    <a:pt x="4741164" y="27432"/>
                  </a:lnTo>
                  <a:close/>
                </a:path>
                <a:path w="4754880" h="2321560">
                  <a:moveTo>
                    <a:pt x="4741164" y="2292096"/>
                  </a:moveTo>
                  <a:lnTo>
                    <a:pt x="4741164" y="27432"/>
                  </a:lnTo>
                  <a:lnTo>
                    <a:pt x="4727448" y="27432"/>
                  </a:lnTo>
                  <a:lnTo>
                    <a:pt x="4727448" y="2292096"/>
                  </a:lnTo>
                  <a:lnTo>
                    <a:pt x="4741164" y="2292096"/>
                  </a:lnTo>
                  <a:close/>
                </a:path>
                <a:path w="4754880" h="2321560">
                  <a:moveTo>
                    <a:pt x="4741164" y="2321052"/>
                  </a:moveTo>
                  <a:lnTo>
                    <a:pt x="4741164" y="2292096"/>
                  </a:lnTo>
                  <a:lnTo>
                    <a:pt x="4727448" y="2307336"/>
                  </a:lnTo>
                  <a:lnTo>
                    <a:pt x="4727448" y="2321052"/>
                  </a:lnTo>
                  <a:lnTo>
                    <a:pt x="4741164" y="232105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66829" y="35525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49" y="2410968"/>
            <a:ext cx="965200" cy="1652270"/>
            <a:chOff x="714749" y="2410968"/>
            <a:chExt cx="965200" cy="1652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705" y="2439924"/>
              <a:ext cx="906780" cy="15941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4749" y="2410968"/>
              <a:ext cx="965200" cy="1652270"/>
            </a:xfrm>
            <a:custGeom>
              <a:avLst/>
              <a:gdLst/>
              <a:ahLst/>
              <a:cxnLst/>
              <a:rect l="l" t="t" r="r" b="b"/>
              <a:pathLst>
                <a:path w="965200" h="1652270">
                  <a:moveTo>
                    <a:pt x="964698" y="1645920"/>
                  </a:moveTo>
                  <a:lnTo>
                    <a:pt x="964698" y="6096"/>
                  </a:lnTo>
                  <a:lnTo>
                    <a:pt x="95860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45920"/>
                  </a:lnTo>
                  <a:lnTo>
                    <a:pt x="6096" y="1652016"/>
                  </a:lnTo>
                  <a:lnTo>
                    <a:pt x="15240" y="1652016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935742" y="28956"/>
                  </a:lnTo>
                  <a:lnTo>
                    <a:pt x="935742" y="15240"/>
                  </a:lnTo>
                  <a:lnTo>
                    <a:pt x="950982" y="28956"/>
                  </a:lnTo>
                  <a:lnTo>
                    <a:pt x="950982" y="1652016"/>
                  </a:lnTo>
                  <a:lnTo>
                    <a:pt x="958602" y="1652016"/>
                  </a:lnTo>
                  <a:lnTo>
                    <a:pt x="964698" y="1645920"/>
                  </a:lnTo>
                  <a:close/>
                </a:path>
                <a:path w="965200" h="1652270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965200" h="1652270">
                  <a:moveTo>
                    <a:pt x="28956" y="162306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623060"/>
                  </a:lnTo>
                  <a:lnTo>
                    <a:pt x="28956" y="1623060"/>
                  </a:lnTo>
                  <a:close/>
                </a:path>
                <a:path w="965200" h="1652270">
                  <a:moveTo>
                    <a:pt x="950982" y="1623060"/>
                  </a:moveTo>
                  <a:lnTo>
                    <a:pt x="15240" y="1623060"/>
                  </a:lnTo>
                  <a:lnTo>
                    <a:pt x="28956" y="1638300"/>
                  </a:lnTo>
                  <a:lnTo>
                    <a:pt x="28956" y="1652016"/>
                  </a:lnTo>
                  <a:lnTo>
                    <a:pt x="935742" y="1652016"/>
                  </a:lnTo>
                  <a:lnTo>
                    <a:pt x="935742" y="1638300"/>
                  </a:lnTo>
                  <a:lnTo>
                    <a:pt x="950982" y="1623060"/>
                  </a:lnTo>
                  <a:close/>
                </a:path>
                <a:path w="965200" h="1652270">
                  <a:moveTo>
                    <a:pt x="28956" y="1652016"/>
                  </a:moveTo>
                  <a:lnTo>
                    <a:pt x="28956" y="1638300"/>
                  </a:lnTo>
                  <a:lnTo>
                    <a:pt x="15240" y="1623060"/>
                  </a:lnTo>
                  <a:lnTo>
                    <a:pt x="15240" y="1652016"/>
                  </a:lnTo>
                  <a:lnTo>
                    <a:pt x="28956" y="1652016"/>
                  </a:lnTo>
                  <a:close/>
                </a:path>
                <a:path w="965200" h="1652270">
                  <a:moveTo>
                    <a:pt x="950982" y="28956"/>
                  </a:moveTo>
                  <a:lnTo>
                    <a:pt x="935742" y="15240"/>
                  </a:lnTo>
                  <a:lnTo>
                    <a:pt x="935742" y="28956"/>
                  </a:lnTo>
                  <a:lnTo>
                    <a:pt x="950982" y="28956"/>
                  </a:lnTo>
                  <a:close/>
                </a:path>
                <a:path w="965200" h="1652270">
                  <a:moveTo>
                    <a:pt x="950982" y="1623060"/>
                  </a:moveTo>
                  <a:lnTo>
                    <a:pt x="950982" y="28956"/>
                  </a:lnTo>
                  <a:lnTo>
                    <a:pt x="935742" y="28956"/>
                  </a:lnTo>
                  <a:lnTo>
                    <a:pt x="935742" y="1623060"/>
                  </a:lnTo>
                  <a:lnTo>
                    <a:pt x="950982" y="1623060"/>
                  </a:lnTo>
                  <a:close/>
                </a:path>
                <a:path w="965200" h="1652270">
                  <a:moveTo>
                    <a:pt x="950982" y="1652016"/>
                  </a:moveTo>
                  <a:lnTo>
                    <a:pt x="950982" y="1623060"/>
                  </a:lnTo>
                  <a:lnTo>
                    <a:pt x="935742" y="1638300"/>
                  </a:lnTo>
                  <a:lnTo>
                    <a:pt x="935742" y="1652016"/>
                  </a:lnTo>
                  <a:lnTo>
                    <a:pt x="950982" y="165201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042160" y="2647188"/>
            <a:ext cx="2828925" cy="1247140"/>
            <a:chOff x="2042160" y="2647188"/>
            <a:chExt cx="2828925" cy="1247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0371" y="2707496"/>
              <a:ext cx="2709062" cy="11177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42160" y="2647188"/>
              <a:ext cx="2828925" cy="1247140"/>
            </a:xfrm>
            <a:custGeom>
              <a:avLst/>
              <a:gdLst/>
              <a:ahLst/>
              <a:cxnLst/>
              <a:rect l="l" t="t" r="r" b="b"/>
              <a:pathLst>
                <a:path w="2828925" h="1247139">
                  <a:moveTo>
                    <a:pt x="2828544" y="1240536"/>
                  </a:moveTo>
                  <a:lnTo>
                    <a:pt x="2828544" y="6096"/>
                  </a:lnTo>
                  <a:lnTo>
                    <a:pt x="282244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240536"/>
                  </a:lnTo>
                  <a:lnTo>
                    <a:pt x="6096" y="1246632"/>
                  </a:lnTo>
                  <a:lnTo>
                    <a:pt x="15240" y="1246632"/>
                  </a:lnTo>
                  <a:lnTo>
                    <a:pt x="15240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2799588" y="27432"/>
                  </a:lnTo>
                  <a:lnTo>
                    <a:pt x="2799588" y="13716"/>
                  </a:lnTo>
                  <a:lnTo>
                    <a:pt x="2813304" y="27432"/>
                  </a:lnTo>
                  <a:lnTo>
                    <a:pt x="2813304" y="1246632"/>
                  </a:lnTo>
                  <a:lnTo>
                    <a:pt x="2822448" y="1246632"/>
                  </a:lnTo>
                  <a:lnTo>
                    <a:pt x="2828544" y="1240536"/>
                  </a:lnTo>
                  <a:close/>
                </a:path>
                <a:path w="2828925" h="1247139">
                  <a:moveTo>
                    <a:pt x="28956" y="27432"/>
                  </a:moveTo>
                  <a:lnTo>
                    <a:pt x="28956" y="13716"/>
                  </a:lnTo>
                  <a:lnTo>
                    <a:pt x="15240" y="27432"/>
                  </a:lnTo>
                  <a:lnTo>
                    <a:pt x="28956" y="27432"/>
                  </a:lnTo>
                  <a:close/>
                </a:path>
                <a:path w="2828925" h="1247139">
                  <a:moveTo>
                    <a:pt x="28956" y="1219200"/>
                  </a:moveTo>
                  <a:lnTo>
                    <a:pt x="28956" y="27432"/>
                  </a:lnTo>
                  <a:lnTo>
                    <a:pt x="15240" y="27432"/>
                  </a:lnTo>
                  <a:lnTo>
                    <a:pt x="15240" y="1219200"/>
                  </a:lnTo>
                  <a:lnTo>
                    <a:pt x="28956" y="1219200"/>
                  </a:lnTo>
                  <a:close/>
                </a:path>
                <a:path w="2828925" h="1247139">
                  <a:moveTo>
                    <a:pt x="2813304" y="1219200"/>
                  </a:moveTo>
                  <a:lnTo>
                    <a:pt x="15240" y="1219200"/>
                  </a:lnTo>
                  <a:lnTo>
                    <a:pt x="28956" y="1232916"/>
                  </a:lnTo>
                  <a:lnTo>
                    <a:pt x="28956" y="1246632"/>
                  </a:lnTo>
                  <a:lnTo>
                    <a:pt x="2799588" y="1246632"/>
                  </a:lnTo>
                  <a:lnTo>
                    <a:pt x="2799588" y="1232916"/>
                  </a:lnTo>
                  <a:lnTo>
                    <a:pt x="2813304" y="1219200"/>
                  </a:lnTo>
                  <a:close/>
                </a:path>
                <a:path w="2828925" h="1247139">
                  <a:moveTo>
                    <a:pt x="28956" y="1246632"/>
                  </a:moveTo>
                  <a:lnTo>
                    <a:pt x="28956" y="1232916"/>
                  </a:lnTo>
                  <a:lnTo>
                    <a:pt x="15240" y="1219200"/>
                  </a:lnTo>
                  <a:lnTo>
                    <a:pt x="15240" y="1246632"/>
                  </a:lnTo>
                  <a:lnTo>
                    <a:pt x="28956" y="1246632"/>
                  </a:lnTo>
                  <a:close/>
                </a:path>
                <a:path w="2828925" h="1247139">
                  <a:moveTo>
                    <a:pt x="2813304" y="27432"/>
                  </a:moveTo>
                  <a:lnTo>
                    <a:pt x="2799588" y="13716"/>
                  </a:lnTo>
                  <a:lnTo>
                    <a:pt x="2799588" y="27432"/>
                  </a:lnTo>
                  <a:lnTo>
                    <a:pt x="2813304" y="27432"/>
                  </a:lnTo>
                  <a:close/>
                </a:path>
                <a:path w="2828925" h="1247139">
                  <a:moveTo>
                    <a:pt x="2813304" y="1219200"/>
                  </a:moveTo>
                  <a:lnTo>
                    <a:pt x="2813304" y="27432"/>
                  </a:lnTo>
                  <a:lnTo>
                    <a:pt x="2799588" y="27432"/>
                  </a:lnTo>
                  <a:lnTo>
                    <a:pt x="2799588" y="1219200"/>
                  </a:lnTo>
                  <a:lnTo>
                    <a:pt x="2813304" y="1219200"/>
                  </a:lnTo>
                  <a:close/>
                </a:path>
                <a:path w="2828925" h="1247139">
                  <a:moveTo>
                    <a:pt x="2813304" y="1246632"/>
                  </a:moveTo>
                  <a:lnTo>
                    <a:pt x="2813304" y="1219200"/>
                  </a:lnTo>
                  <a:lnTo>
                    <a:pt x="2799588" y="1232916"/>
                  </a:lnTo>
                  <a:lnTo>
                    <a:pt x="2799588" y="1246632"/>
                  </a:lnTo>
                  <a:lnTo>
                    <a:pt x="2813304" y="124663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051304" y="1313681"/>
            <a:ext cx="2828925" cy="1249680"/>
            <a:chOff x="2051304" y="1313681"/>
            <a:chExt cx="2828925" cy="12496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3243" y="1408624"/>
              <a:ext cx="2737648" cy="11216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1304" y="1313681"/>
              <a:ext cx="2828925" cy="1249680"/>
            </a:xfrm>
            <a:custGeom>
              <a:avLst/>
              <a:gdLst/>
              <a:ahLst/>
              <a:cxnLst/>
              <a:rect l="l" t="t" r="r" b="b"/>
              <a:pathLst>
                <a:path w="2828925" h="1249680">
                  <a:moveTo>
                    <a:pt x="2828544" y="1242066"/>
                  </a:moveTo>
                  <a:lnTo>
                    <a:pt x="2828544" y="6096"/>
                  </a:lnTo>
                  <a:lnTo>
                    <a:pt x="2820924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242066"/>
                  </a:lnTo>
                  <a:lnTo>
                    <a:pt x="6096" y="1249686"/>
                  </a:lnTo>
                  <a:lnTo>
                    <a:pt x="13716" y="1249686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799588" y="28956"/>
                  </a:lnTo>
                  <a:lnTo>
                    <a:pt x="2799588" y="15240"/>
                  </a:lnTo>
                  <a:lnTo>
                    <a:pt x="2813304" y="28956"/>
                  </a:lnTo>
                  <a:lnTo>
                    <a:pt x="2813304" y="1249686"/>
                  </a:lnTo>
                  <a:lnTo>
                    <a:pt x="2820924" y="1249686"/>
                  </a:lnTo>
                  <a:lnTo>
                    <a:pt x="2828544" y="1242066"/>
                  </a:lnTo>
                  <a:close/>
                </a:path>
                <a:path w="2828925" h="1249680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2828925" h="1249680">
                  <a:moveTo>
                    <a:pt x="28956" y="1220730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220730"/>
                  </a:lnTo>
                  <a:lnTo>
                    <a:pt x="28956" y="1220730"/>
                  </a:lnTo>
                  <a:close/>
                </a:path>
                <a:path w="2828925" h="1249680">
                  <a:moveTo>
                    <a:pt x="2813304" y="1220730"/>
                  </a:moveTo>
                  <a:lnTo>
                    <a:pt x="13716" y="1220730"/>
                  </a:lnTo>
                  <a:lnTo>
                    <a:pt x="28956" y="1234446"/>
                  </a:lnTo>
                  <a:lnTo>
                    <a:pt x="28956" y="1249686"/>
                  </a:lnTo>
                  <a:lnTo>
                    <a:pt x="2799588" y="1249686"/>
                  </a:lnTo>
                  <a:lnTo>
                    <a:pt x="2799588" y="1234446"/>
                  </a:lnTo>
                  <a:lnTo>
                    <a:pt x="2813304" y="1220730"/>
                  </a:lnTo>
                  <a:close/>
                </a:path>
                <a:path w="2828925" h="1249680">
                  <a:moveTo>
                    <a:pt x="28956" y="1249686"/>
                  </a:moveTo>
                  <a:lnTo>
                    <a:pt x="28956" y="1234446"/>
                  </a:lnTo>
                  <a:lnTo>
                    <a:pt x="13716" y="1220730"/>
                  </a:lnTo>
                  <a:lnTo>
                    <a:pt x="13716" y="1249686"/>
                  </a:lnTo>
                  <a:lnTo>
                    <a:pt x="28956" y="1249686"/>
                  </a:lnTo>
                  <a:close/>
                </a:path>
                <a:path w="2828925" h="1249680">
                  <a:moveTo>
                    <a:pt x="2813304" y="28956"/>
                  </a:moveTo>
                  <a:lnTo>
                    <a:pt x="2799588" y="15240"/>
                  </a:lnTo>
                  <a:lnTo>
                    <a:pt x="2799588" y="28956"/>
                  </a:lnTo>
                  <a:lnTo>
                    <a:pt x="2813304" y="28956"/>
                  </a:lnTo>
                  <a:close/>
                </a:path>
                <a:path w="2828925" h="1249680">
                  <a:moveTo>
                    <a:pt x="2813304" y="1220730"/>
                  </a:moveTo>
                  <a:lnTo>
                    <a:pt x="2813304" y="28956"/>
                  </a:lnTo>
                  <a:lnTo>
                    <a:pt x="2799588" y="28956"/>
                  </a:lnTo>
                  <a:lnTo>
                    <a:pt x="2799588" y="1220730"/>
                  </a:lnTo>
                  <a:lnTo>
                    <a:pt x="2813304" y="1220730"/>
                  </a:lnTo>
                  <a:close/>
                </a:path>
                <a:path w="2828925" h="1249680">
                  <a:moveTo>
                    <a:pt x="2813304" y="1249686"/>
                  </a:moveTo>
                  <a:lnTo>
                    <a:pt x="2813304" y="1220730"/>
                  </a:lnTo>
                  <a:lnTo>
                    <a:pt x="2799588" y="1234446"/>
                  </a:lnTo>
                  <a:lnTo>
                    <a:pt x="2799588" y="1249686"/>
                  </a:lnTo>
                  <a:lnTo>
                    <a:pt x="2813304" y="124968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048255" y="4002023"/>
            <a:ext cx="2828925" cy="1221105"/>
            <a:chOff x="2048255" y="4002023"/>
            <a:chExt cx="2828925" cy="12211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7211" y="4030979"/>
              <a:ext cx="2770632" cy="11628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48255" y="4002023"/>
              <a:ext cx="2828925" cy="1221105"/>
            </a:xfrm>
            <a:custGeom>
              <a:avLst/>
              <a:gdLst/>
              <a:ahLst/>
              <a:cxnLst/>
              <a:rect l="l" t="t" r="r" b="b"/>
              <a:pathLst>
                <a:path w="2828925" h="1221104">
                  <a:moveTo>
                    <a:pt x="2828544" y="1214628"/>
                  </a:moveTo>
                  <a:lnTo>
                    <a:pt x="2828544" y="6096"/>
                  </a:lnTo>
                  <a:lnTo>
                    <a:pt x="2822448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1214628"/>
                  </a:lnTo>
                  <a:lnTo>
                    <a:pt x="7620" y="1220724"/>
                  </a:lnTo>
                  <a:lnTo>
                    <a:pt x="15240" y="1220724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799588" y="28956"/>
                  </a:lnTo>
                  <a:lnTo>
                    <a:pt x="2799588" y="15240"/>
                  </a:lnTo>
                  <a:lnTo>
                    <a:pt x="2814828" y="28956"/>
                  </a:lnTo>
                  <a:lnTo>
                    <a:pt x="2814828" y="1220724"/>
                  </a:lnTo>
                  <a:lnTo>
                    <a:pt x="2822448" y="1220724"/>
                  </a:lnTo>
                  <a:lnTo>
                    <a:pt x="2828544" y="1214628"/>
                  </a:lnTo>
                  <a:close/>
                </a:path>
                <a:path w="2828925" h="1221104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828925" h="1221104">
                  <a:moveTo>
                    <a:pt x="28956" y="1191768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191768"/>
                  </a:lnTo>
                  <a:lnTo>
                    <a:pt x="28956" y="1191768"/>
                  </a:lnTo>
                  <a:close/>
                </a:path>
                <a:path w="2828925" h="1221104">
                  <a:moveTo>
                    <a:pt x="2814828" y="1191768"/>
                  </a:moveTo>
                  <a:lnTo>
                    <a:pt x="15240" y="1191768"/>
                  </a:lnTo>
                  <a:lnTo>
                    <a:pt x="28956" y="1205484"/>
                  </a:lnTo>
                  <a:lnTo>
                    <a:pt x="28956" y="1220724"/>
                  </a:lnTo>
                  <a:lnTo>
                    <a:pt x="2799588" y="1220724"/>
                  </a:lnTo>
                  <a:lnTo>
                    <a:pt x="2799588" y="1205484"/>
                  </a:lnTo>
                  <a:lnTo>
                    <a:pt x="2814828" y="1191768"/>
                  </a:lnTo>
                  <a:close/>
                </a:path>
                <a:path w="2828925" h="1221104">
                  <a:moveTo>
                    <a:pt x="28956" y="1220724"/>
                  </a:moveTo>
                  <a:lnTo>
                    <a:pt x="28956" y="1205484"/>
                  </a:lnTo>
                  <a:lnTo>
                    <a:pt x="15240" y="1191768"/>
                  </a:lnTo>
                  <a:lnTo>
                    <a:pt x="15240" y="1220724"/>
                  </a:lnTo>
                  <a:lnTo>
                    <a:pt x="28956" y="1220724"/>
                  </a:lnTo>
                  <a:close/>
                </a:path>
                <a:path w="2828925" h="1221104">
                  <a:moveTo>
                    <a:pt x="2814828" y="28956"/>
                  </a:moveTo>
                  <a:lnTo>
                    <a:pt x="2799588" y="15240"/>
                  </a:lnTo>
                  <a:lnTo>
                    <a:pt x="2799588" y="28956"/>
                  </a:lnTo>
                  <a:lnTo>
                    <a:pt x="2814828" y="28956"/>
                  </a:lnTo>
                  <a:close/>
                </a:path>
                <a:path w="2828925" h="1221104">
                  <a:moveTo>
                    <a:pt x="2814828" y="1191768"/>
                  </a:moveTo>
                  <a:lnTo>
                    <a:pt x="2814828" y="28956"/>
                  </a:lnTo>
                  <a:lnTo>
                    <a:pt x="2799588" y="28956"/>
                  </a:lnTo>
                  <a:lnTo>
                    <a:pt x="2799588" y="1191768"/>
                  </a:lnTo>
                  <a:lnTo>
                    <a:pt x="2814828" y="1191768"/>
                  </a:lnTo>
                  <a:close/>
                </a:path>
                <a:path w="2828925" h="1221104">
                  <a:moveTo>
                    <a:pt x="2814828" y="1220724"/>
                  </a:moveTo>
                  <a:lnTo>
                    <a:pt x="2814828" y="1191768"/>
                  </a:lnTo>
                  <a:lnTo>
                    <a:pt x="2799588" y="1205484"/>
                  </a:lnTo>
                  <a:lnTo>
                    <a:pt x="2799588" y="1220724"/>
                  </a:lnTo>
                  <a:lnTo>
                    <a:pt x="2814828" y="122072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067300" y="1313681"/>
            <a:ext cx="1010919" cy="1513840"/>
            <a:chOff x="5067300" y="1313681"/>
            <a:chExt cx="1010919" cy="151384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4802" y="1342644"/>
              <a:ext cx="886567" cy="14265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67300" y="1313681"/>
              <a:ext cx="1010919" cy="1513840"/>
            </a:xfrm>
            <a:custGeom>
              <a:avLst/>
              <a:gdLst/>
              <a:ahLst/>
              <a:cxnLst/>
              <a:rect l="l" t="t" r="r" b="b"/>
              <a:pathLst>
                <a:path w="1010920" h="1513839">
                  <a:moveTo>
                    <a:pt x="1010412" y="1505718"/>
                  </a:moveTo>
                  <a:lnTo>
                    <a:pt x="1010412" y="6096"/>
                  </a:lnTo>
                  <a:lnTo>
                    <a:pt x="100431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505718"/>
                  </a:lnTo>
                  <a:lnTo>
                    <a:pt x="6096" y="1513338"/>
                  </a:lnTo>
                  <a:lnTo>
                    <a:pt x="13716" y="1513338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982980" y="28956"/>
                  </a:lnTo>
                  <a:lnTo>
                    <a:pt x="982980" y="15240"/>
                  </a:lnTo>
                  <a:lnTo>
                    <a:pt x="996696" y="28956"/>
                  </a:lnTo>
                  <a:lnTo>
                    <a:pt x="996696" y="1513338"/>
                  </a:lnTo>
                  <a:lnTo>
                    <a:pt x="1004316" y="1513338"/>
                  </a:lnTo>
                  <a:lnTo>
                    <a:pt x="1010412" y="1505718"/>
                  </a:lnTo>
                  <a:close/>
                </a:path>
                <a:path w="1010920" h="1513839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1010920" h="1513839">
                  <a:moveTo>
                    <a:pt x="28956" y="1484382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484382"/>
                  </a:lnTo>
                  <a:lnTo>
                    <a:pt x="28956" y="1484382"/>
                  </a:lnTo>
                  <a:close/>
                </a:path>
                <a:path w="1010920" h="1513839">
                  <a:moveTo>
                    <a:pt x="996696" y="1484382"/>
                  </a:moveTo>
                  <a:lnTo>
                    <a:pt x="13716" y="1484382"/>
                  </a:lnTo>
                  <a:lnTo>
                    <a:pt x="28956" y="1498098"/>
                  </a:lnTo>
                  <a:lnTo>
                    <a:pt x="28956" y="1513338"/>
                  </a:lnTo>
                  <a:lnTo>
                    <a:pt x="982980" y="1513338"/>
                  </a:lnTo>
                  <a:lnTo>
                    <a:pt x="982980" y="1498098"/>
                  </a:lnTo>
                  <a:lnTo>
                    <a:pt x="996696" y="1484382"/>
                  </a:lnTo>
                  <a:close/>
                </a:path>
                <a:path w="1010920" h="1513839">
                  <a:moveTo>
                    <a:pt x="28956" y="1513338"/>
                  </a:moveTo>
                  <a:lnTo>
                    <a:pt x="28956" y="1498098"/>
                  </a:lnTo>
                  <a:lnTo>
                    <a:pt x="13716" y="1484382"/>
                  </a:lnTo>
                  <a:lnTo>
                    <a:pt x="13716" y="1513338"/>
                  </a:lnTo>
                  <a:lnTo>
                    <a:pt x="28956" y="1513338"/>
                  </a:lnTo>
                  <a:close/>
                </a:path>
                <a:path w="1010920" h="1513839">
                  <a:moveTo>
                    <a:pt x="996696" y="28956"/>
                  </a:moveTo>
                  <a:lnTo>
                    <a:pt x="982980" y="15240"/>
                  </a:lnTo>
                  <a:lnTo>
                    <a:pt x="982980" y="28956"/>
                  </a:lnTo>
                  <a:lnTo>
                    <a:pt x="996696" y="28956"/>
                  </a:lnTo>
                  <a:close/>
                </a:path>
                <a:path w="1010920" h="1513839">
                  <a:moveTo>
                    <a:pt x="996696" y="1484382"/>
                  </a:moveTo>
                  <a:lnTo>
                    <a:pt x="996696" y="28956"/>
                  </a:lnTo>
                  <a:lnTo>
                    <a:pt x="982980" y="28956"/>
                  </a:lnTo>
                  <a:lnTo>
                    <a:pt x="982980" y="1484382"/>
                  </a:lnTo>
                  <a:lnTo>
                    <a:pt x="996696" y="1484382"/>
                  </a:lnTo>
                  <a:close/>
                </a:path>
                <a:path w="1010920" h="1513839">
                  <a:moveTo>
                    <a:pt x="996696" y="1513338"/>
                  </a:moveTo>
                  <a:lnTo>
                    <a:pt x="996696" y="1484382"/>
                  </a:lnTo>
                  <a:lnTo>
                    <a:pt x="982980" y="1498098"/>
                  </a:lnTo>
                  <a:lnTo>
                    <a:pt x="982980" y="1513338"/>
                  </a:lnTo>
                  <a:lnTo>
                    <a:pt x="996696" y="151333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11468" y="1295393"/>
            <a:ext cx="1925320" cy="1385570"/>
            <a:chOff x="6411468" y="1295393"/>
            <a:chExt cx="1925320" cy="138557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9740" y="1430548"/>
              <a:ext cx="1788728" cy="12035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11468" y="1295393"/>
              <a:ext cx="1925320" cy="1385570"/>
            </a:xfrm>
            <a:custGeom>
              <a:avLst/>
              <a:gdLst/>
              <a:ahLst/>
              <a:cxnLst/>
              <a:rect l="l" t="t" r="r" b="b"/>
              <a:pathLst>
                <a:path w="1925320" h="1385570">
                  <a:moveTo>
                    <a:pt x="1924812" y="1379226"/>
                  </a:moveTo>
                  <a:lnTo>
                    <a:pt x="1924812" y="7620"/>
                  </a:lnTo>
                  <a:lnTo>
                    <a:pt x="1917192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379226"/>
                  </a:lnTo>
                  <a:lnTo>
                    <a:pt x="6096" y="1385322"/>
                  </a:lnTo>
                  <a:lnTo>
                    <a:pt x="13716" y="1385322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1895856" y="28956"/>
                  </a:lnTo>
                  <a:lnTo>
                    <a:pt x="1895856" y="15240"/>
                  </a:lnTo>
                  <a:lnTo>
                    <a:pt x="1909572" y="28956"/>
                  </a:lnTo>
                  <a:lnTo>
                    <a:pt x="1909572" y="1385322"/>
                  </a:lnTo>
                  <a:lnTo>
                    <a:pt x="1917192" y="1385322"/>
                  </a:lnTo>
                  <a:lnTo>
                    <a:pt x="1924812" y="1379226"/>
                  </a:lnTo>
                  <a:close/>
                </a:path>
                <a:path w="1925320" h="1385570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925320" h="1385570">
                  <a:moveTo>
                    <a:pt x="27432" y="1356366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356366"/>
                  </a:lnTo>
                  <a:lnTo>
                    <a:pt x="27432" y="1356366"/>
                  </a:lnTo>
                  <a:close/>
                </a:path>
                <a:path w="1925320" h="1385570">
                  <a:moveTo>
                    <a:pt x="1909572" y="1356366"/>
                  </a:moveTo>
                  <a:lnTo>
                    <a:pt x="13716" y="1356366"/>
                  </a:lnTo>
                  <a:lnTo>
                    <a:pt x="27432" y="1371606"/>
                  </a:lnTo>
                  <a:lnTo>
                    <a:pt x="27432" y="1385322"/>
                  </a:lnTo>
                  <a:lnTo>
                    <a:pt x="1895856" y="1385322"/>
                  </a:lnTo>
                  <a:lnTo>
                    <a:pt x="1895856" y="1371606"/>
                  </a:lnTo>
                  <a:lnTo>
                    <a:pt x="1909572" y="1356366"/>
                  </a:lnTo>
                  <a:close/>
                </a:path>
                <a:path w="1925320" h="1385570">
                  <a:moveTo>
                    <a:pt x="27432" y="1385322"/>
                  </a:moveTo>
                  <a:lnTo>
                    <a:pt x="27432" y="1371606"/>
                  </a:lnTo>
                  <a:lnTo>
                    <a:pt x="13716" y="1356366"/>
                  </a:lnTo>
                  <a:lnTo>
                    <a:pt x="13716" y="1385322"/>
                  </a:lnTo>
                  <a:lnTo>
                    <a:pt x="27432" y="1385322"/>
                  </a:lnTo>
                  <a:close/>
                </a:path>
                <a:path w="1925320" h="1385570">
                  <a:moveTo>
                    <a:pt x="1909572" y="28956"/>
                  </a:moveTo>
                  <a:lnTo>
                    <a:pt x="1895856" y="15240"/>
                  </a:lnTo>
                  <a:lnTo>
                    <a:pt x="1895856" y="28956"/>
                  </a:lnTo>
                  <a:lnTo>
                    <a:pt x="1909572" y="28956"/>
                  </a:lnTo>
                  <a:close/>
                </a:path>
                <a:path w="1925320" h="1385570">
                  <a:moveTo>
                    <a:pt x="1909572" y="1356366"/>
                  </a:moveTo>
                  <a:lnTo>
                    <a:pt x="1909572" y="28956"/>
                  </a:lnTo>
                  <a:lnTo>
                    <a:pt x="1895856" y="28956"/>
                  </a:lnTo>
                  <a:lnTo>
                    <a:pt x="1895856" y="1356366"/>
                  </a:lnTo>
                  <a:lnTo>
                    <a:pt x="1909572" y="1356366"/>
                  </a:lnTo>
                  <a:close/>
                </a:path>
                <a:path w="1925320" h="1385570">
                  <a:moveTo>
                    <a:pt x="1909572" y="1385322"/>
                  </a:moveTo>
                  <a:lnTo>
                    <a:pt x="1909572" y="1356366"/>
                  </a:lnTo>
                  <a:lnTo>
                    <a:pt x="1895856" y="1371606"/>
                  </a:lnTo>
                  <a:lnTo>
                    <a:pt x="1895856" y="1385322"/>
                  </a:lnTo>
                  <a:lnTo>
                    <a:pt x="1909572" y="138532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411468" y="2831592"/>
            <a:ext cx="1925320" cy="1323340"/>
            <a:chOff x="6411468" y="2831592"/>
            <a:chExt cx="1925320" cy="132334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900" y="2895208"/>
              <a:ext cx="1809611" cy="12302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11468" y="2831592"/>
              <a:ext cx="1925320" cy="1323340"/>
            </a:xfrm>
            <a:custGeom>
              <a:avLst/>
              <a:gdLst/>
              <a:ahLst/>
              <a:cxnLst/>
              <a:rect l="l" t="t" r="r" b="b"/>
              <a:pathLst>
                <a:path w="1925320" h="1323339">
                  <a:moveTo>
                    <a:pt x="1924812" y="1316736"/>
                  </a:moveTo>
                  <a:lnTo>
                    <a:pt x="1924812" y="6096"/>
                  </a:lnTo>
                  <a:lnTo>
                    <a:pt x="191719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16736"/>
                  </a:lnTo>
                  <a:lnTo>
                    <a:pt x="6096" y="1322832"/>
                  </a:lnTo>
                  <a:lnTo>
                    <a:pt x="13716" y="1322832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1895856" y="27432"/>
                  </a:lnTo>
                  <a:lnTo>
                    <a:pt x="1895856" y="13716"/>
                  </a:lnTo>
                  <a:lnTo>
                    <a:pt x="1909572" y="27432"/>
                  </a:lnTo>
                  <a:lnTo>
                    <a:pt x="1909572" y="1322832"/>
                  </a:lnTo>
                  <a:lnTo>
                    <a:pt x="1917192" y="1322832"/>
                  </a:lnTo>
                  <a:lnTo>
                    <a:pt x="1924812" y="1316736"/>
                  </a:lnTo>
                  <a:close/>
                </a:path>
                <a:path w="1925320" h="1323339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1925320" h="1323339">
                  <a:moveTo>
                    <a:pt x="27432" y="1293876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1293876"/>
                  </a:lnTo>
                  <a:lnTo>
                    <a:pt x="27432" y="1293876"/>
                  </a:lnTo>
                  <a:close/>
                </a:path>
                <a:path w="1925320" h="1323339">
                  <a:moveTo>
                    <a:pt x="1909572" y="1293876"/>
                  </a:moveTo>
                  <a:lnTo>
                    <a:pt x="13716" y="1293876"/>
                  </a:lnTo>
                  <a:lnTo>
                    <a:pt x="27432" y="1309116"/>
                  </a:lnTo>
                  <a:lnTo>
                    <a:pt x="27432" y="1322832"/>
                  </a:lnTo>
                  <a:lnTo>
                    <a:pt x="1895856" y="1322832"/>
                  </a:lnTo>
                  <a:lnTo>
                    <a:pt x="1895856" y="1309116"/>
                  </a:lnTo>
                  <a:lnTo>
                    <a:pt x="1909572" y="1293876"/>
                  </a:lnTo>
                  <a:close/>
                </a:path>
                <a:path w="1925320" h="1323339">
                  <a:moveTo>
                    <a:pt x="27432" y="1322832"/>
                  </a:moveTo>
                  <a:lnTo>
                    <a:pt x="27432" y="1309116"/>
                  </a:lnTo>
                  <a:lnTo>
                    <a:pt x="13716" y="1293876"/>
                  </a:lnTo>
                  <a:lnTo>
                    <a:pt x="13716" y="1322832"/>
                  </a:lnTo>
                  <a:lnTo>
                    <a:pt x="27432" y="1322832"/>
                  </a:lnTo>
                  <a:close/>
                </a:path>
                <a:path w="1925320" h="1323339">
                  <a:moveTo>
                    <a:pt x="1909572" y="27432"/>
                  </a:moveTo>
                  <a:lnTo>
                    <a:pt x="1895856" y="13716"/>
                  </a:lnTo>
                  <a:lnTo>
                    <a:pt x="1895856" y="27432"/>
                  </a:lnTo>
                  <a:lnTo>
                    <a:pt x="1909572" y="27432"/>
                  </a:lnTo>
                  <a:close/>
                </a:path>
                <a:path w="1925320" h="1323339">
                  <a:moveTo>
                    <a:pt x="1909572" y="1293876"/>
                  </a:moveTo>
                  <a:lnTo>
                    <a:pt x="1909572" y="27432"/>
                  </a:lnTo>
                  <a:lnTo>
                    <a:pt x="1895856" y="27432"/>
                  </a:lnTo>
                  <a:lnTo>
                    <a:pt x="1895856" y="1293876"/>
                  </a:lnTo>
                  <a:lnTo>
                    <a:pt x="1909572" y="1293876"/>
                  </a:lnTo>
                  <a:close/>
                </a:path>
                <a:path w="1925320" h="1323339">
                  <a:moveTo>
                    <a:pt x="1909572" y="1322832"/>
                  </a:moveTo>
                  <a:lnTo>
                    <a:pt x="1909572" y="1293876"/>
                  </a:lnTo>
                  <a:lnTo>
                    <a:pt x="1895856" y="1309116"/>
                  </a:lnTo>
                  <a:lnTo>
                    <a:pt x="1895856" y="1322832"/>
                  </a:lnTo>
                  <a:lnTo>
                    <a:pt x="1909572" y="132283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361432" y="4434840"/>
            <a:ext cx="2974975" cy="1513840"/>
            <a:chOff x="5361432" y="4434840"/>
            <a:chExt cx="2974975" cy="151384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5345" y="4462271"/>
              <a:ext cx="2731978" cy="14569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61432" y="4434840"/>
              <a:ext cx="2974975" cy="1513840"/>
            </a:xfrm>
            <a:custGeom>
              <a:avLst/>
              <a:gdLst/>
              <a:ahLst/>
              <a:cxnLst/>
              <a:rect l="l" t="t" r="r" b="b"/>
              <a:pathLst>
                <a:path w="2974975" h="1513839">
                  <a:moveTo>
                    <a:pt x="2974848" y="1507236"/>
                  </a:moveTo>
                  <a:lnTo>
                    <a:pt x="2974848" y="6096"/>
                  </a:lnTo>
                  <a:lnTo>
                    <a:pt x="296722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507236"/>
                  </a:lnTo>
                  <a:lnTo>
                    <a:pt x="6096" y="1513332"/>
                  </a:lnTo>
                  <a:lnTo>
                    <a:pt x="13716" y="1513332"/>
                  </a:lnTo>
                  <a:lnTo>
                    <a:pt x="13716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2945892" y="27432"/>
                  </a:lnTo>
                  <a:lnTo>
                    <a:pt x="2945892" y="13716"/>
                  </a:lnTo>
                  <a:lnTo>
                    <a:pt x="2959608" y="27432"/>
                  </a:lnTo>
                  <a:lnTo>
                    <a:pt x="2959608" y="1513332"/>
                  </a:lnTo>
                  <a:lnTo>
                    <a:pt x="2967228" y="1513332"/>
                  </a:lnTo>
                  <a:lnTo>
                    <a:pt x="2974848" y="1507236"/>
                  </a:lnTo>
                  <a:close/>
                </a:path>
                <a:path w="2974975" h="1513839">
                  <a:moveTo>
                    <a:pt x="28956" y="27432"/>
                  </a:moveTo>
                  <a:lnTo>
                    <a:pt x="28956" y="13716"/>
                  </a:lnTo>
                  <a:lnTo>
                    <a:pt x="13716" y="27432"/>
                  </a:lnTo>
                  <a:lnTo>
                    <a:pt x="28956" y="27432"/>
                  </a:lnTo>
                  <a:close/>
                </a:path>
                <a:path w="2974975" h="1513839">
                  <a:moveTo>
                    <a:pt x="28956" y="1484376"/>
                  </a:moveTo>
                  <a:lnTo>
                    <a:pt x="28956" y="27432"/>
                  </a:lnTo>
                  <a:lnTo>
                    <a:pt x="13716" y="27432"/>
                  </a:lnTo>
                  <a:lnTo>
                    <a:pt x="13716" y="1484376"/>
                  </a:lnTo>
                  <a:lnTo>
                    <a:pt x="28956" y="1484376"/>
                  </a:lnTo>
                  <a:close/>
                </a:path>
                <a:path w="2974975" h="1513839">
                  <a:moveTo>
                    <a:pt x="2959608" y="1484376"/>
                  </a:moveTo>
                  <a:lnTo>
                    <a:pt x="13716" y="1484376"/>
                  </a:lnTo>
                  <a:lnTo>
                    <a:pt x="28956" y="1499616"/>
                  </a:lnTo>
                  <a:lnTo>
                    <a:pt x="28956" y="1513332"/>
                  </a:lnTo>
                  <a:lnTo>
                    <a:pt x="2945892" y="1513332"/>
                  </a:lnTo>
                  <a:lnTo>
                    <a:pt x="2945892" y="1499616"/>
                  </a:lnTo>
                  <a:lnTo>
                    <a:pt x="2959608" y="1484376"/>
                  </a:lnTo>
                  <a:close/>
                </a:path>
                <a:path w="2974975" h="1513839">
                  <a:moveTo>
                    <a:pt x="28956" y="1513332"/>
                  </a:moveTo>
                  <a:lnTo>
                    <a:pt x="28956" y="1499616"/>
                  </a:lnTo>
                  <a:lnTo>
                    <a:pt x="13716" y="1484376"/>
                  </a:lnTo>
                  <a:lnTo>
                    <a:pt x="13716" y="1513332"/>
                  </a:lnTo>
                  <a:lnTo>
                    <a:pt x="28956" y="1513332"/>
                  </a:lnTo>
                  <a:close/>
                </a:path>
                <a:path w="2974975" h="1513839">
                  <a:moveTo>
                    <a:pt x="2959608" y="27432"/>
                  </a:moveTo>
                  <a:lnTo>
                    <a:pt x="2945892" y="13716"/>
                  </a:lnTo>
                  <a:lnTo>
                    <a:pt x="2945892" y="27432"/>
                  </a:lnTo>
                  <a:lnTo>
                    <a:pt x="2959608" y="27432"/>
                  </a:lnTo>
                  <a:close/>
                </a:path>
                <a:path w="2974975" h="1513839">
                  <a:moveTo>
                    <a:pt x="2959608" y="1484376"/>
                  </a:moveTo>
                  <a:lnTo>
                    <a:pt x="2959608" y="27432"/>
                  </a:lnTo>
                  <a:lnTo>
                    <a:pt x="2945892" y="27432"/>
                  </a:lnTo>
                  <a:lnTo>
                    <a:pt x="2945892" y="1484376"/>
                  </a:lnTo>
                  <a:lnTo>
                    <a:pt x="2959608" y="1484376"/>
                  </a:lnTo>
                  <a:close/>
                </a:path>
                <a:path w="2974975" h="1513839">
                  <a:moveTo>
                    <a:pt x="2959608" y="1513332"/>
                  </a:moveTo>
                  <a:lnTo>
                    <a:pt x="2959608" y="1484376"/>
                  </a:lnTo>
                  <a:lnTo>
                    <a:pt x="2945892" y="1499616"/>
                  </a:lnTo>
                  <a:lnTo>
                    <a:pt x="2945892" y="1513332"/>
                  </a:lnTo>
                  <a:lnTo>
                    <a:pt x="2959608" y="151333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42544" y="37055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0885" y="1914144"/>
            <a:ext cx="4881880" cy="1638300"/>
            <a:chOff x="1040885" y="1914144"/>
            <a:chExt cx="4881880" cy="163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767" y="2024443"/>
              <a:ext cx="4585192" cy="14177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0885" y="1914144"/>
              <a:ext cx="4881880" cy="1638300"/>
            </a:xfrm>
            <a:custGeom>
              <a:avLst/>
              <a:gdLst/>
              <a:ahLst/>
              <a:cxnLst/>
              <a:rect l="l" t="t" r="r" b="b"/>
              <a:pathLst>
                <a:path w="4881880" h="1638300">
                  <a:moveTo>
                    <a:pt x="4881378" y="1632204"/>
                  </a:moveTo>
                  <a:lnTo>
                    <a:pt x="4881378" y="6096"/>
                  </a:lnTo>
                  <a:lnTo>
                    <a:pt x="487528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32204"/>
                  </a:lnTo>
                  <a:lnTo>
                    <a:pt x="6096" y="1638300"/>
                  </a:lnTo>
                  <a:lnTo>
                    <a:pt x="13716" y="1638300"/>
                  </a:ln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4852422" y="28956"/>
                  </a:lnTo>
                  <a:lnTo>
                    <a:pt x="4852422" y="13716"/>
                  </a:lnTo>
                  <a:lnTo>
                    <a:pt x="4867662" y="28956"/>
                  </a:lnTo>
                  <a:lnTo>
                    <a:pt x="4867662" y="1638300"/>
                  </a:lnTo>
                  <a:lnTo>
                    <a:pt x="4875282" y="1638300"/>
                  </a:lnTo>
                  <a:lnTo>
                    <a:pt x="4881378" y="1632204"/>
                  </a:lnTo>
                  <a:close/>
                </a:path>
                <a:path w="4881880" h="1638300">
                  <a:moveTo>
                    <a:pt x="28956" y="28956"/>
                  </a:move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4881880" h="1638300">
                  <a:moveTo>
                    <a:pt x="28956" y="1609344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609344"/>
                  </a:lnTo>
                  <a:lnTo>
                    <a:pt x="28956" y="1609344"/>
                  </a:lnTo>
                  <a:close/>
                </a:path>
                <a:path w="4881880" h="1638300">
                  <a:moveTo>
                    <a:pt x="4867662" y="1609344"/>
                  </a:moveTo>
                  <a:lnTo>
                    <a:pt x="13716" y="1609344"/>
                  </a:lnTo>
                  <a:lnTo>
                    <a:pt x="28956" y="1623060"/>
                  </a:lnTo>
                  <a:lnTo>
                    <a:pt x="28956" y="1638300"/>
                  </a:lnTo>
                  <a:lnTo>
                    <a:pt x="4852422" y="1638300"/>
                  </a:lnTo>
                  <a:lnTo>
                    <a:pt x="4852422" y="1623060"/>
                  </a:lnTo>
                  <a:lnTo>
                    <a:pt x="4867662" y="1609344"/>
                  </a:lnTo>
                  <a:close/>
                </a:path>
                <a:path w="4881880" h="1638300">
                  <a:moveTo>
                    <a:pt x="28956" y="1638300"/>
                  </a:moveTo>
                  <a:lnTo>
                    <a:pt x="28956" y="1623060"/>
                  </a:lnTo>
                  <a:lnTo>
                    <a:pt x="13716" y="1609344"/>
                  </a:lnTo>
                  <a:lnTo>
                    <a:pt x="13716" y="1638300"/>
                  </a:lnTo>
                  <a:lnTo>
                    <a:pt x="28956" y="1638300"/>
                  </a:lnTo>
                  <a:close/>
                </a:path>
                <a:path w="4881880" h="1638300">
                  <a:moveTo>
                    <a:pt x="4867662" y="28956"/>
                  </a:moveTo>
                  <a:lnTo>
                    <a:pt x="4852422" y="13716"/>
                  </a:lnTo>
                  <a:lnTo>
                    <a:pt x="4852422" y="28956"/>
                  </a:lnTo>
                  <a:lnTo>
                    <a:pt x="4867662" y="28956"/>
                  </a:lnTo>
                  <a:close/>
                </a:path>
                <a:path w="4881880" h="1638300">
                  <a:moveTo>
                    <a:pt x="4867662" y="1609344"/>
                  </a:moveTo>
                  <a:lnTo>
                    <a:pt x="4867662" y="28956"/>
                  </a:lnTo>
                  <a:lnTo>
                    <a:pt x="4852422" y="28956"/>
                  </a:lnTo>
                  <a:lnTo>
                    <a:pt x="4852422" y="1609344"/>
                  </a:lnTo>
                  <a:lnTo>
                    <a:pt x="4867662" y="1609344"/>
                  </a:lnTo>
                  <a:close/>
                </a:path>
                <a:path w="4881880" h="1638300">
                  <a:moveTo>
                    <a:pt x="4867662" y="1638300"/>
                  </a:moveTo>
                  <a:lnTo>
                    <a:pt x="4867662" y="1609344"/>
                  </a:lnTo>
                  <a:lnTo>
                    <a:pt x="4852422" y="1623060"/>
                  </a:lnTo>
                  <a:lnTo>
                    <a:pt x="4852422" y="1638300"/>
                  </a:lnTo>
                  <a:lnTo>
                    <a:pt x="4867662" y="163830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4409" y="1243075"/>
            <a:ext cx="8134984" cy="184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spc="-40" dirty="0">
                <a:latin typeface="Arial MT"/>
                <a:cs typeface="Arial MT"/>
              </a:rPr>
              <a:t>Yesterday:</a:t>
            </a:r>
            <a:r>
              <a:rPr sz="3200" spc="-2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Apple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Pie;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Weather: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Rainy</a:t>
            </a:r>
            <a:endParaRPr sz="3200">
              <a:latin typeface="Arial MT"/>
              <a:cs typeface="Arial MT"/>
            </a:endParaRPr>
          </a:p>
          <a:p>
            <a:pPr marL="6064250" marR="5080">
              <a:lnSpc>
                <a:spcPct val="100000"/>
              </a:lnSpc>
              <a:spcBef>
                <a:spcPts val="187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Scenario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Apple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pie </a:t>
            </a:r>
            <a:r>
              <a:rPr sz="1800" i="1" dirty="0">
                <a:latin typeface="Arial"/>
                <a:cs typeface="Arial"/>
              </a:rPr>
              <a:t>was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cooked and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it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is </a:t>
            </a:r>
            <a:r>
              <a:rPr sz="1800" i="1" dirty="0">
                <a:latin typeface="Arial"/>
                <a:cs typeface="Arial"/>
              </a:rPr>
              <a:t>raining,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predict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the </a:t>
            </a:r>
            <a:r>
              <a:rPr sz="1800" i="1" dirty="0">
                <a:latin typeface="Arial"/>
                <a:cs typeface="Arial"/>
              </a:rPr>
              <a:t>dish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tomorrow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0301" y="3779520"/>
            <a:ext cx="5006340" cy="1652270"/>
            <a:chOff x="940301" y="3779520"/>
            <a:chExt cx="5006340" cy="16522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33" y="3806951"/>
              <a:ext cx="4949952" cy="15956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0301" y="3779520"/>
              <a:ext cx="5006340" cy="1652270"/>
            </a:xfrm>
            <a:custGeom>
              <a:avLst/>
              <a:gdLst/>
              <a:ahLst/>
              <a:cxnLst/>
              <a:rect l="l" t="t" r="r" b="b"/>
              <a:pathLst>
                <a:path w="5006340" h="1652270">
                  <a:moveTo>
                    <a:pt x="5006346" y="1645920"/>
                  </a:moveTo>
                  <a:lnTo>
                    <a:pt x="5006346" y="6096"/>
                  </a:lnTo>
                  <a:lnTo>
                    <a:pt x="500025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45920"/>
                  </a:lnTo>
                  <a:lnTo>
                    <a:pt x="6096" y="1652016"/>
                  </a:lnTo>
                  <a:lnTo>
                    <a:pt x="13716" y="1652016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4977390" y="27432"/>
                  </a:lnTo>
                  <a:lnTo>
                    <a:pt x="4977390" y="13716"/>
                  </a:lnTo>
                  <a:lnTo>
                    <a:pt x="4992630" y="27432"/>
                  </a:lnTo>
                  <a:lnTo>
                    <a:pt x="4992630" y="1652016"/>
                  </a:lnTo>
                  <a:lnTo>
                    <a:pt x="5000250" y="1652016"/>
                  </a:lnTo>
                  <a:lnTo>
                    <a:pt x="5006346" y="1645920"/>
                  </a:lnTo>
                  <a:close/>
                </a:path>
                <a:path w="5006340" h="1652270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5006340" h="1652270">
                  <a:moveTo>
                    <a:pt x="27432" y="1623060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1623060"/>
                  </a:lnTo>
                  <a:lnTo>
                    <a:pt x="27432" y="1623060"/>
                  </a:lnTo>
                  <a:close/>
                </a:path>
                <a:path w="5006340" h="1652270">
                  <a:moveTo>
                    <a:pt x="4992630" y="1623060"/>
                  </a:moveTo>
                  <a:lnTo>
                    <a:pt x="13716" y="1623060"/>
                  </a:lnTo>
                  <a:lnTo>
                    <a:pt x="27432" y="1638300"/>
                  </a:lnTo>
                  <a:lnTo>
                    <a:pt x="27432" y="1652016"/>
                  </a:lnTo>
                  <a:lnTo>
                    <a:pt x="4977390" y="1652016"/>
                  </a:lnTo>
                  <a:lnTo>
                    <a:pt x="4977390" y="1638300"/>
                  </a:lnTo>
                  <a:lnTo>
                    <a:pt x="4992630" y="1623060"/>
                  </a:lnTo>
                  <a:close/>
                </a:path>
                <a:path w="5006340" h="1652270">
                  <a:moveTo>
                    <a:pt x="27432" y="1652016"/>
                  </a:moveTo>
                  <a:lnTo>
                    <a:pt x="27432" y="1638300"/>
                  </a:lnTo>
                  <a:lnTo>
                    <a:pt x="13716" y="1623060"/>
                  </a:lnTo>
                  <a:lnTo>
                    <a:pt x="13716" y="1652016"/>
                  </a:lnTo>
                  <a:lnTo>
                    <a:pt x="27432" y="1652016"/>
                  </a:lnTo>
                  <a:close/>
                </a:path>
                <a:path w="5006340" h="1652270">
                  <a:moveTo>
                    <a:pt x="4992630" y="27432"/>
                  </a:moveTo>
                  <a:lnTo>
                    <a:pt x="4977390" y="13716"/>
                  </a:lnTo>
                  <a:lnTo>
                    <a:pt x="4977390" y="27432"/>
                  </a:lnTo>
                  <a:lnTo>
                    <a:pt x="4992630" y="27432"/>
                  </a:lnTo>
                  <a:close/>
                </a:path>
                <a:path w="5006340" h="1652270">
                  <a:moveTo>
                    <a:pt x="4992630" y="1623060"/>
                  </a:moveTo>
                  <a:lnTo>
                    <a:pt x="4992630" y="27432"/>
                  </a:lnTo>
                  <a:lnTo>
                    <a:pt x="4977390" y="27432"/>
                  </a:lnTo>
                  <a:lnTo>
                    <a:pt x="4977390" y="1623060"/>
                  </a:lnTo>
                  <a:lnTo>
                    <a:pt x="4992630" y="1623060"/>
                  </a:lnTo>
                  <a:close/>
                </a:path>
                <a:path w="5006340" h="1652270">
                  <a:moveTo>
                    <a:pt x="4992630" y="1652016"/>
                  </a:moveTo>
                  <a:lnTo>
                    <a:pt x="4992630" y="1623060"/>
                  </a:lnTo>
                  <a:lnTo>
                    <a:pt x="4977390" y="1638300"/>
                  </a:lnTo>
                  <a:lnTo>
                    <a:pt x="4977390" y="1652016"/>
                  </a:lnTo>
                  <a:lnTo>
                    <a:pt x="4992630" y="165201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0301" y="5545836"/>
            <a:ext cx="3720465" cy="1290955"/>
            <a:chOff x="940301" y="5545836"/>
            <a:chExt cx="3720465" cy="12909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496" y="5633371"/>
              <a:ext cx="3363393" cy="10495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0301" y="5545836"/>
              <a:ext cx="3720465" cy="1290955"/>
            </a:xfrm>
            <a:custGeom>
              <a:avLst/>
              <a:gdLst/>
              <a:ahLst/>
              <a:cxnLst/>
              <a:rect l="l" t="t" r="r" b="b"/>
              <a:pathLst>
                <a:path w="3720465" h="1290954">
                  <a:moveTo>
                    <a:pt x="3720090" y="1283208"/>
                  </a:moveTo>
                  <a:lnTo>
                    <a:pt x="3720090" y="6096"/>
                  </a:lnTo>
                  <a:lnTo>
                    <a:pt x="3713994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283208"/>
                  </a:lnTo>
                  <a:lnTo>
                    <a:pt x="6096" y="1290828"/>
                  </a:lnTo>
                  <a:lnTo>
                    <a:pt x="13716" y="1290828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3691134" y="27432"/>
                  </a:lnTo>
                  <a:lnTo>
                    <a:pt x="3691134" y="13716"/>
                  </a:lnTo>
                  <a:lnTo>
                    <a:pt x="3706374" y="27432"/>
                  </a:lnTo>
                  <a:lnTo>
                    <a:pt x="3706374" y="1290828"/>
                  </a:lnTo>
                  <a:lnTo>
                    <a:pt x="3713994" y="1290828"/>
                  </a:lnTo>
                  <a:lnTo>
                    <a:pt x="3720090" y="1283208"/>
                  </a:lnTo>
                  <a:close/>
                </a:path>
                <a:path w="3720465" h="1290954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3720465" h="1290954">
                  <a:moveTo>
                    <a:pt x="27432" y="1261872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1261872"/>
                  </a:lnTo>
                  <a:lnTo>
                    <a:pt x="27432" y="1261872"/>
                  </a:lnTo>
                  <a:close/>
                </a:path>
                <a:path w="3720465" h="1290954">
                  <a:moveTo>
                    <a:pt x="3706374" y="1261872"/>
                  </a:moveTo>
                  <a:lnTo>
                    <a:pt x="13716" y="1261872"/>
                  </a:lnTo>
                  <a:lnTo>
                    <a:pt x="27432" y="1275588"/>
                  </a:lnTo>
                  <a:lnTo>
                    <a:pt x="27432" y="1290828"/>
                  </a:lnTo>
                  <a:lnTo>
                    <a:pt x="3691134" y="1290828"/>
                  </a:lnTo>
                  <a:lnTo>
                    <a:pt x="3691134" y="1275588"/>
                  </a:lnTo>
                  <a:lnTo>
                    <a:pt x="3706374" y="1261872"/>
                  </a:lnTo>
                  <a:close/>
                </a:path>
                <a:path w="3720465" h="1290954">
                  <a:moveTo>
                    <a:pt x="27432" y="1290828"/>
                  </a:moveTo>
                  <a:lnTo>
                    <a:pt x="27432" y="1275588"/>
                  </a:lnTo>
                  <a:lnTo>
                    <a:pt x="13716" y="1261872"/>
                  </a:lnTo>
                  <a:lnTo>
                    <a:pt x="13716" y="1290828"/>
                  </a:lnTo>
                  <a:lnTo>
                    <a:pt x="27432" y="1290828"/>
                  </a:lnTo>
                  <a:close/>
                </a:path>
                <a:path w="3720465" h="1290954">
                  <a:moveTo>
                    <a:pt x="3706374" y="27432"/>
                  </a:moveTo>
                  <a:lnTo>
                    <a:pt x="3691134" y="13716"/>
                  </a:lnTo>
                  <a:lnTo>
                    <a:pt x="3691134" y="27432"/>
                  </a:lnTo>
                  <a:lnTo>
                    <a:pt x="3706374" y="27432"/>
                  </a:lnTo>
                  <a:close/>
                </a:path>
                <a:path w="3720465" h="1290954">
                  <a:moveTo>
                    <a:pt x="3706374" y="1261872"/>
                  </a:moveTo>
                  <a:lnTo>
                    <a:pt x="3706374" y="27432"/>
                  </a:lnTo>
                  <a:lnTo>
                    <a:pt x="3691134" y="27432"/>
                  </a:lnTo>
                  <a:lnTo>
                    <a:pt x="3691134" y="1261872"/>
                  </a:lnTo>
                  <a:lnTo>
                    <a:pt x="3706374" y="1261872"/>
                  </a:lnTo>
                  <a:close/>
                </a:path>
                <a:path w="3720465" h="1290954">
                  <a:moveTo>
                    <a:pt x="3706374" y="1290828"/>
                  </a:moveTo>
                  <a:lnTo>
                    <a:pt x="3706374" y="1261872"/>
                  </a:lnTo>
                  <a:lnTo>
                    <a:pt x="3691134" y="1275588"/>
                  </a:lnTo>
                  <a:lnTo>
                    <a:pt x="3691134" y="1290828"/>
                  </a:lnTo>
                  <a:lnTo>
                    <a:pt x="3706374" y="129082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4409" y="43698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chemeClr val="bg1"/>
                </a:solidFill>
              </a:rPr>
              <a:t>RNNs</a:t>
            </a:r>
            <a:endParaRPr spc="-20"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65" y="1247647"/>
            <a:ext cx="7348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Both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these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sequence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7665" y="463196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Sequence</a:t>
            </a:r>
            <a:r>
              <a:rPr sz="3600" spc="-65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Models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570985" y="6795005"/>
            <a:ext cx="1642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Slide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Credit: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Andrew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25" dirty="0">
                <a:latin typeface="Arial"/>
                <a:cs typeface="Arial"/>
              </a:rPr>
              <a:t>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0177" y="2093976"/>
            <a:ext cx="8361045" cy="1268730"/>
            <a:chOff x="710177" y="2093976"/>
            <a:chExt cx="8361045" cy="1268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68" y="2093976"/>
              <a:ext cx="8129903" cy="5684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77" y="2697480"/>
              <a:ext cx="8360550" cy="66501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7196" y="3454907"/>
            <a:ext cx="8811178" cy="30266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3144" y="1409693"/>
            <a:ext cx="6993890" cy="4389120"/>
            <a:chOff x="1533144" y="1409693"/>
            <a:chExt cx="6993890" cy="438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099" y="1498951"/>
              <a:ext cx="6935723" cy="42709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3144" y="1409693"/>
              <a:ext cx="6993890" cy="4389120"/>
            </a:xfrm>
            <a:custGeom>
              <a:avLst/>
              <a:gdLst/>
              <a:ahLst/>
              <a:cxnLst/>
              <a:rect l="l" t="t" r="r" b="b"/>
              <a:pathLst>
                <a:path w="6993890" h="4389120">
                  <a:moveTo>
                    <a:pt x="6993636" y="4383030"/>
                  </a:moveTo>
                  <a:lnTo>
                    <a:pt x="6993636" y="6096"/>
                  </a:lnTo>
                  <a:lnTo>
                    <a:pt x="6986016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4383030"/>
                  </a:lnTo>
                  <a:lnTo>
                    <a:pt x="7620" y="4389126"/>
                  </a:lnTo>
                  <a:lnTo>
                    <a:pt x="15240" y="4389126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6964680" y="28956"/>
                  </a:lnTo>
                  <a:lnTo>
                    <a:pt x="6964680" y="15240"/>
                  </a:lnTo>
                  <a:lnTo>
                    <a:pt x="6978396" y="28956"/>
                  </a:lnTo>
                  <a:lnTo>
                    <a:pt x="6978396" y="4389126"/>
                  </a:lnTo>
                  <a:lnTo>
                    <a:pt x="6986016" y="4389126"/>
                  </a:lnTo>
                  <a:lnTo>
                    <a:pt x="6993636" y="4383030"/>
                  </a:lnTo>
                  <a:close/>
                </a:path>
                <a:path w="6993890" h="4389120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6993890" h="4389120">
                  <a:moveTo>
                    <a:pt x="28956" y="436017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4360170"/>
                  </a:lnTo>
                  <a:lnTo>
                    <a:pt x="28956" y="4360170"/>
                  </a:lnTo>
                  <a:close/>
                </a:path>
                <a:path w="6993890" h="4389120">
                  <a:moveTo>
                    <a:pt x="6978396" y="4360170"/>
                  </a:moveTo>
                  <a:lnTo>
                    <a:pt x="15240" y="4360170"/>
                  </a:lnTo>
                  <a:lnTo>
                    <a:pt x="28956" y="4375410"/>
                  </a:lnTo>
                  <a:lnTo>
                    <a:pt x="28956" y="4389126"/>
                  </a:lnTo>
                  <a:lnTo>
                    <a:pt x="6964680" y="4389126"/>
                  </a:lnTo>
                  <a:lnTo>
                    <a:pt x="6964680" y="4375410"/>
                  </a:lnTo>
                  <a:lnTo>
                    <a:pt x="6978396" y="4360170"/>
                  </a:lnTo>
                  <a:close/>
                </a:path>
                <a:path w="6993890" h="4389120">
                  <a:moveTo>
                    <a:pt x="28956" y="4389126"/>
                  </a:moveTo>
                  <a:lnTo>
                    <a:pt x="28956" y="4375410"/>
                  </a:lnTo>
                  <a:lnTo>
                    <a:pt x="15240" y="4360170"/>
                  </a:lnTo>
                  <a:lnTo>
                    <a:pt x="15240" y="4389126"/>
                  </a:lnTo>
                  <a:lnTo>
                    <a:pt x="28956" y="4389126"/>
                  </a:lnTo>
                  <a:close/>
                </a:path>
                <a:path w="6993890" h="4389120">
                  <a:moveTo>
                    <a:pt x="6978396" y="28956"/>
                  </a:moveTo>
                  <a:lnTo>
                    <a:pt x="6964680" y="15240"/>
                  </a:lnTo>
                  <a:lnTo>
                    <a:pt x="6964680" y="28956"/>
                  </a:lnTo>
                  <a:lnTo>
                    <a:pt x="6978396" y="28956"/>
                  </a:lnTo>
                  <a:close/>
                </a:path>
                <a:path w="6993890" h="4389120">
                  <a:moveTo>
                    <a:pt x="6978396" y="4360170"/>
                  </a:moveTo>
                  <a:lnTo>
                    <a:pt x="6978396" y="28956"/>
                  </a:lnTo>
                  <a:lnTo>
                    <a:pt x="6964680" y="28956"/>
                  </a:lnTo>
                  <a:lnTo>
                    <a:pt x="6964680" y="4360170"/>
                  </a:lnTo>
                  <a:lnTo>
                    <a:pt x="6978396" y="4360170"/>
                  </a:lnTo>
                  <a:close/>
                </a:path>
                <a:path w="6993890" h="4389120">
                  <a:moveTo>
                    <a:pt x="6978396" y="4389126"/>
                  </a:moveTo>
                  <a:lnTo>
                    <a:pt x="6978396" y="4360170"/>
                  </a:lnTo>
                  <a:lnTo>
                    <a:pt x="6964680" y="4375410"/>
                  </a:lnTo>
                  <a:lnTo>
                    <a:pt x="6964680" y="4389126"/>
                  </a:lnTo>
                  <a:lnTo>
                    <a:pt x="6978396" y="438912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1508" y="353277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465" y="1920240"/>
            <a:ext cx="3792220" cy="1897380"/>
            <a:chOff x="1109465" y="1920240"/>
            <a:chExt cx="3792220" cy="1897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897" y="1982354"/>
              <a:ext cx="3735323" cy="18078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9465" y="1920240"/>
              <a:ext cx="3792220" cy="1897380"/>
            </a:xfrm>
            <a:custGeom>
              <a:avLst/>
              <a:gdLst/>
              <a:ahLst/>
              <a:cxnLst/>
              <a:rect l="l" t="t" r="r" b="b"/>
              <a:pathLst>
                <a:path w="3792220" h="1897379">
                  <a:moveTo>
                    <a:pt x="3791718" y="1891284"/>
                  </a:moveTo>
                  <a:lnTo>
                    <a:pt x="3791718" y="6096"/>
                  </a:lnTo>
                  <a:lnTo>
                    <a:pt x="378562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891284"/>
                  </a:lnTo>
                  <a:lnTo>
                    <a:pt x="6096" y="1897380"/>
                  </a:lnTo>
                  <a:lnTo>
                    <a:pt x="13716" y="1897380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3762762" y="27432"/>
                  </a:lnTo>
                  <a:lnTo>
                    <a:pt x="3762762" y="13716"/>
                  </a:lnTo>
                  <a:lnTo>
                    <a:pt x="3776478" y="27432"/>
                  </a:lnTo>
                  <a:lnTo>
                    <a:pt x="3776478" y="1897380"/>
                  </a:lnTo>
                  <a:lnTo>
                    <a:pt x="3785622" y="1897380"/>
                  </a:lnTo>
                  <a:lnTo>
                    <a:pt x="3791718" y="1891284"/>
                  </a:lnTo>
                  <a:close/>
                </a:path>
                <a:path w="3792220" h="1897379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3792220" h="1897379">
                  <a:moveTo>
                    <a:pt x="27432" y="1869948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1869948"/>
                  </a:lnTo>
                  <a:lnTo>
                    <a:pt x="27432" y="1869948"/>
                  </a:lnTo>
                  <a:close/>
                </a:path>
                <a:path w="3792220" h="1897379">
                  <a:moveTo>
                    <a:pt x="3776478" y="1869948"/>
                  </a:moveTo>
                  <a:lnTo>
                    <a:pt x="13716" y="1869948"/>
                  </a:lnTo>
                  <a:lnTo>
                    <a:pt x="27432" y="1883664"/>
                  </a:lnTo>
                  <a:lnTo>
                    <a:pt x="27432" y="1897380"/>
                  </a:lnTo>
                  <a:lnTo>
                    <a:pt x="3762762" y="1897380"/>
                  </a:lnTo>
                  <a:lnTo>
                    <a:pt x="3762762" y="1883664"/>
                  </a:lnTo>
                  <a:lnTo>
                    <a:pt x="3776478" y="1869948"/>
                  </a:lnTo>
                  <a:close/>
                </a:path>
                <a:path w="3792220" h="1897379">
                  <a:moveTo>
                    <a:pt x="27432" y="1897380"/>
                  </a:moveTo>
                  <a:lnTo>
                    <a:pt x="27432" y="1883664"/>
                  </a:lnTo>
                  <a:lnTo>
                    <a:pt x="13716" y="1869948"/>
                  </a:lnTo>
                  <a:lnTo>
                    <a:pt x="13716" y="1897380"/>
                  </a:lnTo>
                  <a:lnTo>
                    <a:pt x="27432" y="1897380"/>
                  </a:lnTo>
                  <a:close/>
                </a:path>
                <a:path w="3792220" h="1897379">
                  <a:moveTo>
                    <a:pt x="3776478" y="27432"/>
                  </a:moveTo>
                  <a:lnTo>
                    <a:pt x="3762762" y="13716"/>
                  </a:lnTo>
                  <a:lnTo>
                    <a:pt x="3762762" y="27432"/>
                  </a:lnTo>
                  <a:lnTo>
                    <a:pt x="3776478" y="27432"/>
                  </a:lnTo>
                  <a:close/>
                </a:path>
                <a:path w="3792220" h="1897379">
                  <a:moveTo>
                    <a:pt x="3776478" y="1869948"/>
                  </a:moveTo>
                  <a:lnTo>
                    <a:pt x="3776478" y="27432"/>
                  </a:lnTo>
                  <a:lnTo>
                    <a:pt x="3762762" y="27432"/>
                  </a:lnTo>
                  <a:lnTo>
                    <a:pt x="3762762" y="1869948"/>
                  </a:lnTo>
                  <a:lnTo>
                    <a:pt x="3776478" y="1869948"/>
                  </a:lnTo>
                  <a:close/>
                </a:path>
                <a:path w="3792220" h="1897379">
                  <a:moveTo>
                    <a:pt x="3776478" y="1897380"/>
                  </a:moveTo>
                  <a:lnTo>
                    <a:pt x="3776478" y="1869948"/>
                  </a:lnTo>
                  <a:lnTo>
                    <a:pt x="3762762" y="1883664"/>
                  </a:lnTo>
                  <a:lnTo>
                    <a:pt x="3762762" y="1897380"/>
                  </a:lnTo>
                  <a:lnTo>
                    <a:pt x="3776478" y="1897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01768" y="1920240"/>
            <a:ext cx="3811904" cy="1897380"/>
            <a:chOff x="5001768" y="1920240"/>
            <a:chExt cx="3811904" cy="1897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3531" y="1947672"/>
              <a:ext cx="3703161" cy="18425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01768" y="1920240"/>
              <a:ext cx="3811904" cy="1897380"/>
            </a:xfrm>
            <a:custGeom>
              <a:avLst/>
              <a:gdLst/>
              <a:ahLst/>
              <a:cxnLst/>
              <a:rect l="l" t="t" r="r" b="b"/>
              <a:pathLst>
                <a:path w="3811904" h="1897379">
                  <a:moveTo>
                    <a:pt x="3811524" y="1891284"/>
                  </a:moveTo>
                  <a:lnTo>
                    <a:pt x="3811524" y="6096"/>
                  </a:lnTo>
                  <a:lnTo>
                    <a:pt x="380542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891284"/>
                  </a:lnTo>
                  <a:lnTo>
                    <a:pt x="6096" y="1897380"/>
                  </a:lnTo>
                  <a:lnTo>
                    <a:pt x="13716" y="1897380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3782568" y="27432"/>
                  </a:lnTo>
                  <a:lnTo>
                    <a:pt x="3782568" y="13716"/>
                  </a:lnTo>
                  <a:lnTo>
                    <a:pt x="3796284" y="27432"/>
                  </a:lnTo>
                  <a:lnTo>
                    <a:pt x="3796284" y="1897380"/>
                  </a:lnTo>
                  <a:lnTo>
                    <a:pt x="3805428" y="1897380"/>
                  </a:lnTo>
                  <a:lnTo>
                    <a:pt x="3811524" y="1891284"/>
                  </a:lnTo>
                  <a:close/>
                </a:path>
                <a:path w="3811904" h="1897379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3811904" h="1897379">
                  <a:moveTo>
                    <a:pt x="27432" y="1869948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1869948"/>
                  </a:lnTo>
                  <a:lnTo>
                    <a:pt x="27432" y="1869948"/>
                  </a:lnTo>
                  <a:close/>
                </a:path>
                <a:path w="3811904" h="1897379">
                  <a:moveTo>
                    <a:pt x="3796284" y="1869948"/>
                  </a:moveTo>
                  <a:lnTo>
                    <a:pt x="13716" y="1869948"/>
                  </a:lnTo>
                  <a:lnTo>
                    <a:pt x="27432" y="1883664"/>
                  </a:lnTo>
                  <a:lnTo>
                    <a:pt x="27432" y="1897380"/>
                  </a:lnTo>
                  <a:lnTo>
                    <a:pt x="3782568" y="1897380"/>
                  </a:lnTo>
                  <a:lnTo>
                    <a:pt x="3782568" y="1883664"/>
                  </a:lnTo>
                  <a:lnTo>
                    <a:pt x="3796284" y="1869948"/>
                  </a:lnTo>
                  <a:close/>
                </a:path>
                <a:path w="3811904" h="1897379">
                  <a:moveTo>
                    <a:pt x="27432" y="1897380"/>
                  </a:moveTo>
                  <a:lnTo>
                    <a:pt x="27432" y="1883664"/>
                  </a:lnTo>
                  <a:lnTo>
                    <a:pt x="13716" y="1869948"/>
                  </a:lnTo>
                  <a:lnTo>
                    <a:pt x="13716" y="1897380"/>
                  </a:lnTo>
                  <a:lnTo>
                    <a:pt x="27432" y="1897380"/>
                  </a:lnTo>
                  <a:close/>
                </a:path>
                <a:path w="3811904" h="1897379">
                  <a:moveTo>
                    <a:pt x="3796284" y="27432"/>
                  </a:moveTo>
                  <a:lnTo>
                    <a:pt x="3782568" y="13716"/>
                  </a:lnTo>
                  <a:lnTo>
                    <a:pt x="3782568" y="27432"/>
                  </a:lnTo>
                  <a:lnTo>
                    <a:pt x="3796284" y="27432"/>
                  </a:lnTo>
                  <a:close/>
                </a:path>
                <a:path w="3811904" h="1897379">
                  <a:moveTo>
                    <a:pt x="3796284" y="1869948"/>
                  </a:moveTo>
                  <a:lnTo>
                    <a:pt x="3796284" y="27432"/>
                  </a:lnTo>
                  <a:lnTo>
                    <a:pt x="3782568" y="27432"/>
                  </a:lnTo>
                  <a:lnTo>
                    <a:pt x="3782568" y="1869948"/>
                  </a:lnTo>
                  <a:lnTo>
                    <a:pt x="3796284" y="1869948"/>
                  </a:lnTo>
                  <a:close/>
                </a:path>
                <a:path w="3811904" h="1897379">
                  <a:moveTo>
                    <a:pt x="3796284" y="1897380"/>
                  </a:moveTo>
                  <a:lnTo>
                    <a:pt x="3796284" y="1869948"/>
                  </a:lnTo>
                  <a:lnTo>
                    <a:pt x="3782568" y="1883664"/>
                  </a:lnTo>
                  <a:lnTo>
                    <a:pt x="3782568" y="1897380"/>
                  </a:lnTo>
                  <a:lnTo>
                    <a:pt x="3796284" y="1897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09465" y="3974592"/>
            <a:ext cx="3792220" cy="1849120"/>
            <a:chOff x="1109465" y="3974592"/>
            <a:chExt cx="3792220" cy="18491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458" y="4003548"/>
              <a:ext cx="3575838" cy="17796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9465" y="3974592"/>
              <a:ext cx="3792220" cy="1849120"/>
            </a:xfrm>
            <a:custGeom>
              <a:avLst/>
              <a:gdLst/>
              <a:ahLst/>
              <a:cxnLst/>
              <a:rect l="l" t="t" r="r" b="b"/>
              <a:pathLst>
                <a:path w="3792220" h="1849120">
                  <a:moveTo>
                    <a:pt x="3791718" y="1842516"/>
                  </a:moveTo>
                  <a:lnTo>
                    <a:pt x="3791718" y="6096"/>
                  </a:lnTo>
                  <a:lnTo>
                    <a:pt x="378409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842516"/>
                  </a:lnTo>
                  <a:lnTo>
                    <a:pt x="6096" y="1848612"/>
                  </a:lnTo>
                  <a:lnTo>
                    <a:pt x="13716" y="1848612"/>
                  </a:ln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lnTo>
                    <a:pt x="3762762" y="28956"/>
                  </a:lnTo>
                  <a:lnTo>
                    <a:pt x="3762762" y="15240"/>
                  </a:lnTo>
                  <a:lnTo>
                    <a:pt x="3776478" y="28956"/>
                  </a:lnTo>
                  <a:lnTo>
                    <a:pt x="3776478" y="1848612"/>
                  </a:lnTo>
                  <a:lnTo>
                    <a:pt x="3784098" y="1848612"/>
                  </a:lnTo>
                  <a:lnTo>
                    <a:pt x="3791718" y="1842516"/>
                  </a:lnTo>
                  <a:close/>
                </a:path>
                <a:path w="3792220" h="1849120">
                  <a:moveTo>
                    <a:pt x="27432" y="28956"/>
                  </a:move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3792220" h="1849120">
                  <a:moveTo>
                    <a:pt x="27432" y="1821180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821180"/>
                  </a:lnTo>
                  <a:lnTo>
                    <a:pt x="27432" y="1821180"/>
                  </a:lnTo>
                  <a:close/>
                </a:path>
                <a:path w="3792220" h="1849120">
                  <a:moveTo>
                    <a:pt x="3776478" y="1821180"/>
                  </a:moveTo>
                  <a:lnTo>
                    <a:pt x="13716" y="1821180"/>
                  </a:lnTo>
                  <a:lnTo>
                    <a:pt x="27432" y="1834896"/>
                  </a:lnTo>
                  <a:lnTo>
                    <a:pt x="27432" y="1848612"/>
                  </a:lnTo>
                  <a:lnTo>
                    <a:pt x="3762762" y="1848612"/>
                  </a:lnTo>
                  <a:lnTo>
                    <a:pt x="3762762" y="1834896"/>
                  </a:lnTo>
                  <a:lnTo>
                    <a:pt x="3776478" y="1821180"/>
                  </a:lnTo>
                  <a:close/>
                </a:path>
                <a:path w="3792220" h="1849120">
                  <a:moveTo>
                    <a:pt x="27432" y="1848612"/>
                  </a:moveTo>
                  <a:lnTo>
                    <a:pt x="27432" y="1834896"/>
                  </a:lnTo>
                  <a:lnTo>
                    <a:pt x="13716" y="1821180"/>
                  </a:lnTo>
                  <a:lnTo>
                    <a:pt x="13716" y="1848612"/>
                  </a:lnTo>
                  <a:lnTo>
                    <a:pt x="27432" y="1848612"/>
                  </a:lnTo>
                  <a:close/>
                </a:path>
                <a:path w="3792220" h="1849120">
                  <a:moveTo>
                    <a:pt x="3776478" y="28956"/>
                  </a:moveTo>
                  <a:lnTo>
                    <a:pt x="3762762" y="15240"/>
                  </a:lnTo>
                  <a:lnTo>
                    <a:pt x="3762762" y="28956"/>
                  </a:lnTo>
                  <a:lnTo>
                    <a:pt x="3776478" y="28956"/>
                  </a:lnTo>
                  <a:close/>
                </a:path>
                <a:path w="3792220" h="1849120">
                  <a:moveTo>
                    <a:pt x="3776478" y="1821180"/>
                  </a:moveTo>
                  <a:lnTo>
                    <a:pt x="3776478" y="28956"/>
                  </a:lnTo>
                  <a:lnTo>
                    <a:pt x="3762762" y="28956"/>
                  </a:lnTo>
                  <a:lnTo>
                    <a:pt x="3762762" y="1821180"/>
                  </a:lnTo>
                  <a:lnTo>
                    <a:pt x="3776478" y="1821180"/>
                  </a:lnTo>
                  <a:close/>
                </a:path>
                <a:path w="3792220" h="1849120">
                  <a:moveTo>
                    <a:pt x="3776478" y="1848612"/>
                  </a:moveTo>
                  <a:lnTo>
                    <a:pt x="3776478" y="1821180"/>
                  </a:lnTo>
                  <a:lnTo>
                    <a:pt x="3762762" y="1834896"/>
                  </a:lnTo>
                  <a:lnTo>
                    <a:pt x="3762762" y="1848612"/>
                  </a:lnTo>
                  <a:lnTo>
                    <a:pt x="3776478" y="184861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006340" y="3974592"/>
            <a:ext cx="3807460" cy="1839595"/>
            <a:chOff x="5006340" y="3974592"/>
            <a:chExt cx="3807460" cy="18395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5295" y="4035821"/>
              <a:ext cx="3671115" cy="17104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06340" y="3974592"/>
              <a:ext cx="3807460" cy="1839595"/>
            </a:xfrm>
            <a:custGeom>
              <a:avLst/>
              <a:gdLst/>
              <a:ahLst/>
              <a:cxnLst/>
              <a:rect l="l" t="t" r="r" b="b"/>
              <a:pathLst>
                <a:path w="3807459" h="1839595">
                  <a:moveTo>
                    <a:pt x="3806952" y="1833372"/>
                  </a:moveTo>
                  <a:lnTo>
                    <a:pt x="3806952" y="6096"/>
                  </a:lnTo>
                  <a:lnTo>
                    <a:pt x="380085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833372"/>
                  </a:lnTo>
                  <a:lnTo>
                    <a:pt x="6096" y="1839468"/>
                  </a:lnTo>
                  <a:lnTo>
                    <a:pt x="13716" y="1839468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3777996" y="28956"/>
                  </a:lnTo>
                  <a:lnTo>
                    <a:pt x="3777996" y="15240"/>
                  </a:lnTo>
                  <a:lnTo>
                    <a:pt x="3791712" y="28956"/>
                  </a:lnTo>
                  <a:lnTo>
                    <a:pt x="3791712" y="1839468"/>
                  </a:lnTo>
                  <a:lnTo>
                    <a:pt x="3800856" y="1839468"/>
                  </a:lnTo>
                  <a:lnTo>
                    <a:pt x="3806952" y="1833372"/>
                  </a:lnTo>
                  <a:close/>
                </a:path>
                <a:path w="3807459" h="1839595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3807459" h="1839595">
                  <a:moveTo>
                    <a:pt x="28956" y="1812036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812036"/>
                  </a:lnTo>
                  <a:lnTo>
                    <a:pt x="28956" y="1812036"/>
                  </a:lnTo>
                  <a:close/>
                </a:path>
                <a:path w="3807459" h="1839595">
                  <a:moveTo>
                    <a:pt x="3791712" y="1812036"/>
                  </a:moveTo>
                  <a:lnTo>
                    <a:pt x="13716" y="1812036"/>
                  </a:lnTo>
                  <a:lnTo>
                    <a:pt x="28956" y="1825752"/>
                  </a:lnTo>
                  <a:lnTo>
                    <a:pt x="28956" y="1839468"/>
                  </a:lnTo>
                  <a:lnTo>
                    <a:pt x="3777996" y="1839468"/>
                  </a:lnTo>
                  <a:lnTo>
                    <a:pt x="3777996" y="1825752"/>
                  </a:lnTo>
                  <a:lnTo>
                    <a:pt x="3791712" y="1812036"/>
                  </a:lnTo>
                  <a:close/>
                </a:path>
                <a:path w="3807459" h="1839595">
                  <a:moveTo>
                    <a:pt x="28956" y="1839468"/>
                  </a:moveTo>
                  <a:lnTo>
                    <a:pt x="28956" y="1825752"/>
                  </a:lnTo>
                  <a:lnTo>
                    <a:pt x="13716" y="1812036"/>
                  </a:lnTo>
                  <a:lnTo>
                    <a:pt x="13716" y="1839468"/>
                  </a:lnTo>
                  <a:lnTo>
                    <a:pt x="28956" y="1839468"/>
                  </a:lnTo>
                  <a:close/>
                </a:path>
                <a:path w="3807459" h="1839595">
                  <a:moveTo>
                    <a:pt x="3791712" y="28956"/>
                  </a:moveTo>
                  <a:lnTo>
                    <a:pt x="3777996" y="15240"/>
                  </a:lnTo>
                  <a:lnTo>
                    <a:pt x="3777996" y="28956"/>
                  </a:lnTo>
                  <a:lnTo>
                    <a:pt x="3791712" y="28956"/>
                  </a:lnTo>
                  <a:close/>
                </a:path>
                <a:path w="3807459" h="1839595">
                  <a:moveTo>
                    <a:pt x="3791712" y="1812036"/>
                  </a:moveTo>
                  <a:lnTo>
                    <a:pt x="3791712" y="28956"/>
                  </a:lnTo>
                  <a:lnTo>
                    <a:pt x="3777996" y="28956"/>
                  </a:lnTo>
                  <a:lnTo>
                    <a:pt x="3777996" y="1812036"/>
                  </a:lnTo>
                  <a:lnTo>
                    <a:pt x="3791712" y="1812036"/>
                  </a:lnTo>
                  <a:close/>
                </a:path>
                <a:path w="3807459" h="1839595">
                  <a:moveTo>
                    <a:pt x="3791712" y="1839468"/>
                  </a:moveTo>
                  <a:lnTo>
                    <a:pt x="3791712" y="1812036"/>
                  </a:lnTo>
                  <a:lnTo>
                    <a:pt x="3777996" y="1825752"/>
                  </a:lnTo>
                  <a:lnTo>
                    <a:pt x="3777996" y="1839468"/>
                  </a:lnTo>
                  <a:lnTo>
                    <a:pt x="3791712" y="183946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64000" y="387524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7544" y="1466081"/>
            <a:ext cx="5024755" cy="2101850"/>
            <a:chOff x="2447544" y="1466081"/>
            <a:chExt cx="5024755" cy="2101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4975" y="1493520"/>
              <a:ext cx="4969764" cy="1975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47544" y="1466081"/>
              <a:ext cx="5024755" cy="2101850"/>
            </a:xfrm>
            <a:custGeom>
              <a:avLst/>
              <a:gdLst/>
              <a:ahLst/>
              <a:cxnLst/>
              <a:rect l="l" t="t" r="r" b="b"/>
              <a:pathLst>
                <a:path w="5024755" h="2101850">
                  <a:moveTo>
                    <a:pt x="5024628" y="2095506"/>
                  </a:moveTo>
                  <a:lnTo>
                    <a:pt x="5024628" y="6096"/>
                  </a:lnTo>
                  <a:lnTo>
                    <a:pt x="501853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2095506"/>
                  </a:lnTo>
                  <a:lnTo>
                    <a:pt x="6096" y="2101602"/>
                  </a:lnTo>
                  <a:lnTo>
                    <a:pt x="13716" y="2101602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4997196" y="27432"/>
                  </a:lnTo>
                  <a:lnTo>
                    <a:pt x="4997196" y="13716"/>
                  </a:lnTo>
                  <a:lnTo>
                    <a:pt x="5010912" y="27432"/>
                  </a:lnTo>
                  <a:lnTo>
                    <a:pt x="5010912" y="2101602"/>
                  </a:lnTo>
                  <a:lnTo>
                    <a:pt x="5018532" y="2101602"/>
                  </a:lnTo>
                  <a:lnTo>
                    <a:pt x="5024628" y="2095506"/>
                  </a:lnTo>
                  <a:close/>
                </a:path>
                <a:path w="5024755" h="2101850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5024755" h="2101850">
                  <a:moveTo>
                    <a:pt x="27432" y="2072646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2072646"/>
                  </a:lnTo>
                  <a:lnTo>
                    <a:pt x="27432" y="2072646"/>
                  </a:lnTo>
                  <a:close/>
                </a:path>
                <a:path w="5024755" h="2101850">
                  <a:moveTo>
                    <a:pt x="5010912" y="2072646"/>
                  </a:moveTo>
                  <a:lnTo>
                    <a:pt x="13716" y="2072646"/>
                  </a:lnTo>
                  <a:lnTo>
                    <a:pt x="27432" y="2087886"/>
                  </a:lnTo>
                  <a:lnTo>
                    <a:pt x="27432" y="2101602"/>
                  </a:lnTo>
                  <a:lnTo>
                    <a:pt x="4997196" y="2101602"/>
                  </a:lnTo>
                  <a:lnTo>
                    <a:pt x="4997196" y="2087886"/>
                  </a:lnTo>
                  <a:lnTo>
                    <a:pt x="5010912" y="2072646"/>
                  </a:lnTo>
                  <a:close/>
                </a:path>
                <a:path w="5024755" h="2101850">
                  <a:moveTo>
                    <a:pt x="27432" y="2101602"/>
                  </a:moveTo>
                  <a:lnTo>
                    <a:pt x="27432" y="2087886"/>
                  </a:lnTo>
                  <a:lnTo>
                    <a:pt x="13716" y="2072646"/>
                  </a:lnTo>
                  <a:lnTo>
                    <a:pt x="13716" y="2101602"/>
                  </a:lnTo>
                  <a:lnTo>
                    <a:pt x="27432" y="2101602"/>
                  </a:lnTo>
                  <a:close/>
                </a:path>
                <a:path w="5024755" h="2101850">
                  <a:moveTo>
                    <a:pt x="5010912" y="27432"/>
                  </a:moveTo>
                  <a:lnTo>
                    <a:pt x="4997196" y="13716"/>
                  </a:lnTo>
                  <a:lnTo>
                    <a:pt x="4997196" y="27432"/>
                  </a:lnTo>
                  <a:lnTo>
                    <a:pt x="5010912" y="27432"/>
                  </a:lnTo>
                  <a:close/>
                </a:path>
                <a:path w="5024755" h="2101850">
                  <a:moveTo>
                    <a:pt x="5010912" y="2072646"/>
                  </a:moveTo>
                  <a:lnTo>
                    <a:pt x="5010912" y="27432"/>
                  </a:lnTo>
                  <a:lnTo>
                    <a:pt x="4997196" y="27432"/>
                  </a:lnTo>
                  <a:lnTo>
                    <a:pt x="4997196" y="2072646"/>
                  </a:lnTo>
                  <a:lnTo>
                    <a:pt x="5010912" y="2072646"/>
                  </a:lnTo>
                  <a:close/>
                </a:path>
                <a:path w="5024755" h="2101850">
                  <a:moveTo>
                    <a:pt x="5010912" y="2101602"/>
                  </a:moveTo>
                  <a:lnTo>
                    <a:pt x="5010912" y="2072646"/>
                  </a:lnTo>
                  <a:lnTo>
                    <a:pt x="4997196" y="2087886"/>
                  </a:lnTo>
                  <a:lnTo>
                    <a:pt x="4997196" y="2101602"/>
                  </a:lnTo>
                  <a:lnTo>
                    <a:pt x="5010912" y="210160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895600" y="3680460"/>
            <a:ext cx="4109085" cy="2494915"/>
            <a:chOff x="2895600" y="3680460"/>
            <a:chExt cx="4109085" cy="24949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961" y="3796995"/>
              <a:ext cx="3835639" cy="23508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95600" y="3680460"/>
              <a:ext cx="4109085" cy="2494915"/>
            </a:xfrm>
            <a:custGeom>
              <a:avLst/>
              <a:gdLst/>
              <a:ahLst/>
              <a:cxnLst/>
              <a:rect l="l" t="t" r="r" b="b"/>
              <a:pathLst>
                <a:path w="4109084" h="2494915">
                  <a:moveTo>
                    <a:pt x="4108704" y="2488692"/>
                  </a:moveTo>
                  <a:lnTo>
                    <a:pt x="4108704" y="6096"/>
                  </a:lnTo>
                  <a:lnTo>
                    <a:pt x="410260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2488692"/>
                  </a:lnTo>
                  <a:lnTo>
                    <a:pt x="6096" y="2494788"/>
                  </a:lnTo>
                  <a:lnTo>
                    <a:pt x="13716" y="2494788"/>
                  </a:ln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4081272" y="28956"/>
                  </a:lnTo>
                  <a:lnTo>
                    <a:pt x="4081272" y="13716"/>
                  </a:lnTo>
                  <a:lnTo>
                    <a:pt x="4094988" y="28956"/>
                  </a:lnTo>
                  <a:lnTo>
                    <a:pt x="4094988" y="2494788"/>
                  </a:lnTo>
                  <a:lnTo>
                    <a:pt x="4102608" y="2494788"/>
                  </a:lnTo>
                  <a:lnTo>
                    <a:pt x="4108704" y="2488692"/>
                  </a:lnTo>
                  <a:close/>
                </a:path>
                <a:path w="4109084" h="2494915">
                  <a:moveTo>
                    <a:pt x="28956" y="28956"/>
                  </a:move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4109084" h="2494915">
                  <a:moveTo>
                    <a:pt x="28956" y="2467356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2467356"/>
                  </a:lnTo>
                  <a:lnTo>
                    <a:pt x="28956" y="2467356"/>
                  </a:lnTo>
                  <a:close/>
                </a:path>
                <a:path w="4109084" h="2494915">
                  <a:moveTo>
                    <a:pt x="4094988" y="2467356"/>
                  </a:moveTo>
                  <a:lnTo>
                    <a:pt x="13716" y="2467356"/>
                  </a:lnTo>
                  <a:lnTo>
                    <a:pt x="28956" y="2481072"/>
                  </a:lnTo>
                  <a:lnTo>
                    <a:pt x="28956" y="2494788"/>
                  </a:lnTo>
                  <a:lnTo>
                    <a:pt x="4081272" y="2494788"/>
                  </a:lnTo>
                  <a:lnTo>
                    <a:pt x="4081272" y="2481072"/>
                  </a:lnTo>
                  <a:lnTo>
                    <a:pt x="4094988" y="2467356"/>
                  </a:lnTo>
                  <a:close/>
                </a:path>
                <a:path w="4109084" h="2494915">
                  <a:moveTo>
                    <a:pt x="28956" y="2494788"/>
                  </a:moveTo>
                  <a:lnTo>
                    <a:pt x="28956" y="2481072"/>
                  </a:lnTo>
                  <a:lnTo>
                    <a:pt x="13716" y="2467356"/>
                  </a:lnTo>
                  <a:lnTo>
                    <a:pt x="13716" y="2494788"/>
                  </a:lnTo>
                  <a:lnTo>
                    <a:pt x="28956" y="2494788"/>
                  </a:lnTo>
                  <a:close/>
                </a:path>
                <a:path w="4109084" h="2494915">
                  <a:moveTo>
                    <a:pt x="4094988" y="28956"/>
                  </a:moveTo>
                  <a:lnTo>
                    <a:pt x="4081272" y="13716"/>
                  </a:lnTo>
                  <a:lnTo>
                    <a:pt x="4081272" y="28956"/>
                  </a:lnTo>
                  <a:lnTo>
                    <a:pt x="4094988" y="28956"/>
                  </a:lnTo>
                  <a:close/>
                </a:path>
                <a:path w="4109084" h="2494915">
                  <a:moveTo>
                    <a:pt x="4094988" y="2467356"/>
                  </a:moveTo>
                  <a:lnTo>
                    <a:pt x="4094988" y="28956"/>
                  </a:lnTo>
                  <a:lnTo>
                    <a:pt x="4081272" y="28956"/>
                  </a:lnTo>
                  <a:lnTo>
                    <a:pt x="4081272" y="2467356"/>
                  </a:lnTo>
                  <a:lnTo>
                    <a:pt x="4094988" y="2467356"/>
                  </a:lnTo>
                  <a:close/>
                </a:path>
                <a:path w="4109084" h="2494915">
                  <a:moveTo>
                    <a:pt x="4094988" y="2494788"/>
                  </a:moveTo>
                  <a:lnTo>
                    <a:pt x="4094988" y="2467356"/>
                  </a:lnTo>
                  <a:lnTo>
                    <a:pt x="4081272" y="2481072"/>
                  </a:lnTo>
                  <a:lnTo>
                    <a:pt x="4081272" y="2494788"/>
                  </a:lnTo>
                  <a:lnTo>
                    <a:pt x="4094988" y="249478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2457" y="454422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217776"/>
            <a:ext cx="5852795" cy="2221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Start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weights</a:t>
            </a:r>
            <a:endParaRPr sz="3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Gradient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Descente</a:t>
            </a:r>
            <a:endParaRPr sz="32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85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Back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Propagation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(BPT)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5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Coming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up…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41948" y="1252721"/>
            <a:ext cx="2990215" cy="1211580"/>
            <a:chOff x="6441948" y="1252721"/>
            <a:chExt cx="2990215" cy="1211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414" y="1356553"/>
              <a:ext cx="2753112" cy="9596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41948" y="1252721"/>
              <a:ext cx="2990215" cy="1211580"/>
            </a:xfrm>
            <a:custGeom>
              <a:avLst/>
              <a:gdLst/>
              <a:ahLst/>
              <a:cxnLst/>
              <a:rect l="l" t="t" r="r" b="b"/>
              <a:pathLst>
                <a:path w="2990215" h="1211580">
                  <a:moveTo>
                    <a:pt x="2990088" y="1205490"/>
                  </a:moveTo>
                  <a:lnTo>
                    <a:pt x="2990088" y="6096"/>
                  </a:lnTo>
                  <a:lnTo>
                    <a:pt x="298399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205490"/>
                  </a:lnTo>
                  <a:lnTo>
                    <a:pt x="6096" y="1211586"/>
                  </a:lnTo>
                  <a:lnTo>
                    <a:pt x="13716" y="1211586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2961132" y="28956"/>
                  </a:lnTo>
                  <a:lnTo>
                    <a:pt x="2961132" y="13716"/>
                  </a:lnTo>
                  <a:lnTo>
                    <a:pt x="2974848" y="28956"/>
                  </a:lnTo>
                  <a:lnTo>
                    <a:pt x="2974848" y="1211586"/>
                  </a:lnTo>
                  <a:lnTo>
                    <a:pt x="2983992" y="1211586"/>
                  </a:lnTo>
                  <a:lnTo>
                    <a:pt x="2990088" y="1205490"/>
                  </a:lnTo>
                  <a:close/>
                </a:path>
                <a:path w="2990215" h="1211580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2990215" h="1211580">
                  <a:moveTo>
                    <a:pt x="27432" y="1182630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1182630"/>
                  </a:lnTo>
                  <a:lnTo>
                    <a:pt x="27432" y="1182630"/>
                  </a:lnTo>
                  <a:close/>
                </a:path>
                <a:path w="2990215" h="1211580">
                  <a:moveTo>
                    <a:pt x="2974848" y="1182630"/>
                  </a:moveTo>
                  <a:lnTo>
                    <a:pt x="13716" y="1182630"/>
                  </a:lnTo>
                  <a:lnTo>
                    <a:pt x="27432" y="1197870"/>
                  </a:lnTo>
                  <a:lnTo>
                    <a:pt x="27432" y="1211586"/>
                  </a:lnTo>
                  <a:lnTo>
                    <a:pt x="2961132" y="1211586"/>
                  </a:lnTo>
                  <a:lnTo>
                    <a:pt x="2961132" y="1197870"/>
                  </a:lnTo>
                  <a:lnTo>
                    <a:pt x="2974848" y="1182630"/>
                  </a:lnTo>
                  <a:close/>
                </a:path>
                <a:path w="2990215" h="1211580">
                  <a:moveTo>
                    <a:pt x="27432" y="1211586"/>
                  </a:moveTo>
                  <a:lnTo>
                    <a:pt x="27432" y="1197870"/>
                  </a:lnTo>
                  <a:lnTo>
                    <a:pt x="13716" y="1182630"/>
                  </a:lnTo>
                  <a:lnTo>
                    <a:pt x="13716" y="1211586"/>
                  </a:lnTo>
                  <a:lnTo>
                    <a:pt x="27432" y="1211586"/>
                  </a:lnTo>
                  <a:close/>
                </a:path>
                <a:path w="2990215" h="1211580">
                  <a:moveTo>
                    <a:pt x="2974848" y="28956"/>
                  </a:moveTo>
                  <a:lnTo>
                    <a:pt x="2961132" y="13716"/>
                  </a:lnTo>
                  <a:lnTo>
                    <a:pt x="2961132" y="28956"/>
                  </a:lnTo>
                  <a:lnTo>
                    <a:pt x="2974848" y="28956"/>
                  </a:lnTo>
                  <a:close/>
                </a:path>
                <a:path w="2990215" h="1211580">
                  <a:moveTo>
                    <a:pt x="2974848" y="1182630"/>
                  </a:moveTo>
                  <a:lnTo>
                    <a:pt x="2974848" y="28956"/>
                  </a:lnTo>
                  <a:lnTo>
                    <a:pt x="2961132" y="28956"/>
                  </a:lnTo>
                  <a:lnTo>
                    <a:pt x="2961132" y="1182630"/>
                  </a:lnTo>
                  <a:lnTo>
                    <a:pt x="2974848" y="1182630"/>
                  </a:lnTo>
                  <a:close/>
                </a:path>
                <a:path w="2990215" h="1211580">
                  <a:moveTo>
                    <a:pt x="2974848" y="1211586"/>
                  </a:moveTo>
                  <a:lnTo>
                    <a:pt x="2974848" y="1182630"/>
                  </a:lnTo>
                  <a:lnTo>
                    <a:pt x="2961132" y="1197870"/>
                  </a:lnTo>
                  <a:lnTo>
                    <a:pt x="2961132" y="1211586"/>
                  </a:lnTo>
                  <a:lnTo>
                    <a:pt x="2974848" y="121158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69108" y="3858767"/>
            <a:ext cx="4246245" cy="2453640"/>
            <a:chOff x="2769108" y="3858767"/>
            <a:chExt cx="4246245" cy="24536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618" y="4015344"/>
              <a:ext cx="3905527" cy="21389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9108" y="3858767"/>
              <a:ext cx="4246245" cy="2453640"/>
            </a:xfrm>
            <a:custGeom>
              <a:avLst/>
              <a:gdLst/>
              <a:ahLst/>
              <a:cxnLst/>
              <a:rect l="l" t="t" r="r" b="b"/>
              <a:pathLst>
                <a:path w="4246245" h="2453640">
                  <a:moveTo>
                    <a:pt x="4245864" y="2447544"/>
                  </a:moveTo>
                  <a:lnTo>
                    <a:pt x="4245864" y="6096"/>
                  </a:lnTo>
                  <a:lnTo>
                    <a:pt x="423976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2447544"/>
                  </a:lnTo>
                  <a:lnTo>
                    <a:pt x="6096" y="2453640"/>
                  </a:lnTo>
                  <a:lnTo>
                    <a:pt x="13716" y="2453640"/>
                  </a:lnTo>
                  <a:lnTo>
                    <a:pt x="13716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4216908" y="27432"/>
                  </a:lnTo>
                  <a:lnTo>
                    <a:pt x="4216908" y="13716"/>
                  </a:lnTo>
                  <a:lnTo>
                    <a:pt x="4232148" y="27432"/>
                  </a:lnTo>
                  <a:lnTo>
                    <a:pt x="4232148" y="2453640"/>
                  </a:lnTo>
                  <a:lnTo>
                    <a:pt x="4239768" y="2453640"/>
                  </a:lnTo>
                  <a:lnTo>
                    <a:pt x="4245864" y="2447544"/>
                  </a:lnTo>
                  <a:close/>
                </a:path>
                <a:path w="4246245" h="2453640">
                  <a:moveTo>
                    <a:pt x="28956" y="27432"/>
                  </a:moveTo>
                  <a:lnTo>
                    <a:pt x="28956" y="13716"/>
                  </a:lnTo>
                  <a:lnTo>
                    <a:pt x="13716" y="27432"/>
                  </a:lnTo>
                  <a:lnTo>
                    <a:pt x="28956" y="27432"/>
                  </a:lnTo>
                  <a:close/>
                </a:path>
                <a:path w="4246245" h="2453640">
                  <a:moveTo>
                    <a:pt x="28956" y="2424684"/>
                  </a:moveTo>
                  <a:lnTo>
                    <a:pt x="28956" y="27432"/>
                  </a:lnTo>
                  <a:lnTo>
                    <a:pt x="13716" y="27432"/>
                  </a:lnTo>
                  <a:lnTo>
                    <a:pt x="13716" y="2424684"/>
                  </a:lnTo>
                  <a:lnTo>
                    <a:pt x="28956" y="2424684"/>
                  </a:lnTo>
                  <a:close/>
                </a:path>
                <a:path w="4246245" h="2453640">
                  <a:moveTo>
                    <a:pt x="4232148" y="2424684"/>
                  </a:moveTo>
                  <a:lnTo>
                    <a:pt x="13716" y="2424684"/>
                  </a:lnTo>
                  <a:lnTo>
                    <a:pt x="28956" y="2439924"/>
                  </a:lnTo>
                  <a:lnTo>
                    <a:pt x="28956" y="2453640"/>
                  </a:lnTo>
                  <a:lnTo>
                    <a:pt x="4216908" y="2453640"/>
                  </a:lnTo>
                  <a:lnTo>
                    <a:pt x="4216908" y="2439924"/>
                  </a:lnTo>
                  <a:lnTo>
                    <a:pt x="4232148" y="2424684"/>
                  </a:lnTo>
                  <a:close/>
                </a:path>
                <a:path w="4246245" h="2453640">
                  <a:moveTo>
                    <a:pt x="28956" y="2453640"/>
                  </a:moveTo>
                  <a:lnTo>
                    <a:pt x="28956" y="2439924"/>
                  </a:lnTo>
                  <a:lnTo>
                    <a:pt x="13716" y="2424684"/>
                  </a:lnTo>
                  <a:lnTo>
                    <a:pt x="13716" y="2453640"/>
                  </a:lnTo>
                  <a:lnTo>
                    <a:pt x="28956" y="2453640"/>
                  </a:lnTo>
                  <a:close/>
                </a:path>
                <a:path w="4246245" h="2453640">
                  <a:moveTo>
                    <a:pt x="4232148" y="27432"/>
                  </a:moveTo>
                  <a:lnTo>
                    <a:pt x="4216908" y="13716"/>
                  </a:lnTo>
                  <a:lnTo>
                    <a:pt x="4216908" y="27432"/>
                  </a:lnTo>
                  <a:lnTo>
                    <a:pt x="4232148" y="27432"/>
                  </a:lnTo>
                  <a:close/>
                </a:path>
                <a:path w="4246245" h="2453640">
                  <a:moveTo>
                    <a:pt x="4232148" y="2424684"/>
                  </a:moveTo>
                  <a:lnTo>
                    <a:pt x="4232148" y="27432"/>
                  </a:lnTo>
                  <a:lnTo>
                    <a:pt x="4216908" y="27432"/>
                  </a:lnTo>
                  <a:lnTo>
                    <a:pt x="4216908" y="2424684"/>
                  </a:lnTo>
                  <a:lnTo>
                    <a:pt x="4232148" y="2424684"/>
                  </a:lnTo>
                  <a:close/>
                </a:path>
                <a:path w="4246245" h="2453640">
                  <a:moveTo>
                    <a:pt x="4232148" y="2453640"/>
                  </a:moveTo>
                  <a:lnTo>
                    <a:pt x="4232148" y="2424684"/>
                  </a:lnTo>
                  <a:lnTo>
                    <a:pt x="4216908" y="2439924"/>
                  </a:lnTo>
                  <a:lnTo>
                    <a:pt x="4216908" y="2453640"/>
                  </a:lnTo>
                  <a:lnTo>
                    <a:pt x="4232148" y="245364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7696" y="338698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RNNs</a:t>
            </a:r>
            <a:r>
              <a:rPr spc="-5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12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4911" y="1726692"/>
            <a:ext cx="4241291" cy="42397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037" y="1101343"/>
            <a:ext cx="8655050" cy="216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ANN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-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neuron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contains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single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scalar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value.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Thus, </a:t>
            </a: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layer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considered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vector.</a:t>
            </a:r>
            <a:endParaRPr sz="26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An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entire</a:t>
            </a:r>
            <a:r>
              <a:rPr sz="2600" spc="-1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layer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encapsulated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into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neuron</a:t>
            </a:r>
            <a:endParaRPr sz="2600">
              <a:latin typeface="Arial MT"/>
              <a:cs typeface="Arial MT"/>
            </a:endParaRPr>
          </a:p>
          <a:p>
            <a:pPr marL="354965" marR="4191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Each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neuron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(inputs,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hidden(s),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outputs)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contains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b="1" dirty="0">
                <a:latin typeface="Arial"/>
                <a:cs typeface="Arial"/>
              </a:rPr>
              <a:t>vector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information.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2513" y="3713988"/>
            <a:ext cx="2694940" cy="1929764"/>
            <a:chOff x="1112513" y="3713988"/>
            <a:chExt cx="2694940" cy="192976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548" y="3742943"/>
              <a:ext cx="2535926" cy="1871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2513" y="3713988"/>
              <a:ext cx="2694940" cy="1929764"/>
            </a:xfrm>
            <a:custGeom>
              <a:avLst/>
              <a:gdLst/>
              <a:ahLst/>
              <a:cxnLst/>
              <a:rect l="l" t="t" r="r" b="b"/>
              <a:pathLst>
                <a:path w="2694940" h="1929764">
                  <a:moveTo>
                    <a:pt x="2694438" y="1923288"/>
                  </a:moveTo>
                  <a:lnTo>
                    <a:pt x="2694438" y="6096"/>
                  </a:lnTo>
                  <a:lnTo>
                    <a:pt x="268834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923288"/>
                  </a:lnTo>
                  <a:lnTo>
                    <a:pt x="6096" y="1929384"/>
                  </a:lnTo>
                  <a:lnTo>
                    <a:pt x="13716" y="1929384"/>
                  </a:ln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2667006" y="28956"/>
                  </a:lnTo>
                  <a:lnTo>
                    <a:pt x="2667006" y="15240"/>
                  </a:lnTo>
                  <a:lnTo>
                    <a:pt x="2680722" y="28956"/>
                  </a:lnTo>
                  <a:lnTo>
                    <a:pt x="2680722" y="1929384"/>
                  </a:lnTo>
                  <a:lnTo>
                    <a:pt x="2688342" y="1929384"/>
                  </a:lnTo>
                  <a:lnTo>
                    <a:pt x="2694438" y="1923288"/>
                  </a:lnTo>
                  <a:close/>
                </a:path>
                <a:path w="2694940" h="1929764">
                  <a:moveTo>
                    <a:pt x="28956" y="28956"/>
                  </a:move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close/>
                </a:path>
                <a:path w="2694940" h="1929764">
                  <a:moveTo>
                    <a:pt x="28956" y="1900428"/>
                  </a:moveTo>
                  <a:lnTo>
                    <a:pt x="28956" y="28956"/>
                  </a:lnTo>
                  <a:lnTo>
                    <a:pt x="13716" y="28956"/>
                  </a:lnTo>
                  <a:lnTo>
                    <a:pt x="13716" y="1900428"/>
                  </a:lnTo>
                  <a:lnTo>
                    <a:pt x="28956" y="1900428"/>
                  </a:lnTo>
                  <a:close/>
                </a:path>
                <a:path w="2694940" h="1929764">
                  <a:moveTo>
                    <a:pt x="2680722" y="1900428"/>
                  </a:moveTo>
                  <a:lnTo>
                    <a:pt x="13716" y="1900428"/>
                  </a:lnTo>
                  <a:lnTo>
                    <a:pt x="28956" y="1915668"/>
                  </a:lnTo>
                  <a:lnTo>
                    <a:pt x="28956" y="1929384"/>
                  </a:lnTo>
                  <a:lnTo>
                    <a:pt x="2667006" y="1929384"/>
                  </a:lnTo>
                  <a:lnTo>
                    <a:pt x="2667006" y="1915668"/>
                  </a:lnTo>
                  <a:lnTo>
                    <a:pt x="2680722" y="1900428"/>
                  </a:lnTo>
                  <a:close/>
                </a:path>
                <a:path w="2694940" h="1929764">
                  <a:moveTo>
                    <a:pt x="28956" y="1929384"/>
                  </a:moveTo>
                  <a:lnTo>
                    <a:pt x="28956" y="1915668"/>
                  </a:lnTo>
                  <a:lnTo>
                    <a:pt x="13716" y="1900428"/>
                  </a:lnTo>
                  <a:lnTo>
                    <a:pt x="13716" y="1929384"/>
                  </a:lnTo>
                  <a:lnTo>
                    <a:pt x="28956" y="1929384"/>
                  </a:lnTo>
                  <a:close/>
                </a:path>
                <a:path w="2694940" h="1929764">
                  <a:moveTo>
                    <a:pt x="2680722" y="28956"/>
                  </a:moveTo>
                  <a:lnTo>
                    <a:pt x="2667006" y="15240"/>
                  </a:lnTo>
                  <a:lnTo>
                    <a:pt x="2667006" y="28956"/>
                  </a:lnTo>
                  <a:lnTo>
                    <a:pt x="2680722" y="28956"/>
                  </a:lnTo>
                  <a:close/>
                </a:path>
                <a:path w="2694940" h="1929764">
                  <a:moveTo>
                    <a:pt x="2680722" y="1900428"/>
                  </a:moveTo>
                  <a:lnTo>
                    <a:pt x="2680722" y="28956"/>
                  </a:lnTo>
                  <a:lnTo>
                    <a:pt x="2667006" y="28956"/>
                  </a:lnTo>
                  <a:lnTo>
                    <a:pt x="2667006" y="1900428"/>
                  </a:lnTo>
                  <a:lnTo>
                    <a:pt x="2680722" y="1900428"/>
                  </a:lnTo>
                  <a:close/>
                </a:path>
                <a:path w="2694940" h="1929764">
                  <a:moveTo>
                    <a:pt x="2680722" y="1929384"/>
                  </a:moveTo>
                  <a:lnTo>
                    <a:pt x="2680722" y="1900428"/>
                  </a:lnTo>
                  <a:lnTo>
                    <a:pt x="2667006" y="1915668"/>
                  </a:lnTo>
                  <a:lnTo>
                    <a:pt x="2667006" y="1929384"/>
                  </a:lnTo>
                  <a:lnTo>
                    <a:pt x="2680722" y="192938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0779" y="4450079"/>
            <a:ext cx="426720" cy="4343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520" y="4465320"/>
            <a:ext cx="426720" cy="42672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6000" y="4648200"/>
            <a:ext cx="45720" cy="68580"/>
            <a:chOff x="6096000" y="4648200"/>
            <a:chExt cx="45720" cy="685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4648200"/>
              <a:ext cx="45719" cy="609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96000" y="4712969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7620">
              <a:solidFill>
                <a:srgbClr val="BBBF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4920" y="4655820"/>
            <a:ext cx="220979" cy="685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7820" y="4472940"/>
            <a:ext cx="426719" cy="4343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2400" y="3758184"/>
            <a:ext cx="420623" cy="41148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955280" y="4270247"/>
            <a:ext cx="73660" cy="210820"/>
            <a:chOff x="7955280" y="4270247"/>
            <a:chExt cx="73660" cy="21082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4424" y="4270247"/>
              <a:ext cx="54864" cy="27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4424" y="4297679"/>
              <a:ext cx="64008" cy="91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55280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91856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A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9288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6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91856" y="4320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A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91856" y="432968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B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91856" y="4338827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3"/>
                  </a:moveTo>
                  <a:lnTo>
                    <a:pt x="9144" y="9143"/>
                  </a:lnTo>
                </a:path>
                <a:path w="9525" h="109854">
                  <a:moveTo>
                    <a:pt x="0" y="18287"/>
                  </a:moveTo>
                  <a:lnTo>
                    <a:pt x="9144" y="18287"/>
                  </a:lnTo>
                </a:path>
                <a:path w="9525" h="109854">
                  <a:moveTo>
                    <a:pt x="0" y="27431"/>
                  </a:moveTo>
                  <a:lnTo>
                    <a:pt x="9144" y="27431"/>
                  </a:lnTo>
                </a:path>
                <a:path w="9525" h="109854">
                  <a:moveTo>
                    <a:pt x="0" y="36575"/>
                  </a:moveTo>
                  <a:lnTo>
                    <a:pt x="9144" y="36575"/>
                  </a:lnTo>
                </a:path>
                <a:path w="9525" h="109854">
                  <a:moveTo>
                    <a:pt x="0" y="45719"/>
                  </a:moveTo>
                  <a:lnTo>
                    <a:pt x="9144" y="45719"/>
                  </a:lnTo>
                </a:path>
                <a:path w="9525" h="109854">
                  <a:moveTo>
                    <a:pt x="0" y="54863"/>
                  </a:moveTo>
                  <a:lnTo>
                    <a:pt x="9144" y="54863"/>
                  </a:lnTo>
                </a:path>
                <a:path w="9525" h="109854">
                  <a:moveTo>
                    <a:pt x="0" y="64007"/>
                  </a:moveTo>
                  <a:lnTo>
                    <a:pt x="9144" y="64007"/>
                  </a:lnTo>
                </a:path>
                <a:path w="9525" h="109854">
                  <a:moveTo>
                    <a:pt x="0" y="73151"/>
                  </a:moveTo>
                  <a:lnTo>
                    <a:pt x="9144" y="73151"/>
                  </a:lnTo>
                </a:path>
                <a:path w="9525" h="109854">
                  <a:moveTo>
                    <a:pt x="0" y="82295"/>
                  </a:moveTo>
                  <a:lnTo>
                    <a:pt x="9144" y="82295"/>
                  </a:lnTo>
                </a:path>
                <a:path w="9525" h="109854">
                  <a:moveTo>
                    <a:pt x="0" y="91439"/>
                  </a:moveTo>
                  <a:lnTo>
                    <a:pt x="9144" y="91439"/>
                  </a:lnTo>
                </a:path>
                <a:path w="9525" h="109854">
                  <a:moveTo>
                    <a:pt x="0" y="100583"/>
                  </a:moveTo>
                  <a:lnTo>
                    <a:pt x="9144" y="100583"/>
                  </a:lnTo>
                </a:path>
                <a:path w="9525" h="109854">
                  <a:moveTo>
                    <a:pt x="0" y="109727"/>
                  </a:moveTo>
                  <a:lnTo>
                    <a:pt x="9144" y="109727"/>
                  </a:lnTo>
                </a:path>
              </a:pathLst>
            </a:custGeom>
            <a:ln w="9144">
              <a:solidFill>
                <a:srgbClr val="B5BA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91856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91856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A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91856" y="44759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C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90688" y="4562855"/>
            <a:ext cx="411480" cy="41148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964423" y="5093208"/>
            <a:ext cx="73660" cy="201295"/>
            <a:chOff x="7964423" y="5093208"/>
            <a:chExt cx="73660" cy="201295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2711" y="5093208"/>
              <a:ext cx="45719" cy="27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73567" y="5120640"/>
              <a:ext cx="64008" cy="91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964423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C1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00999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2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28431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B2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00999" y="5143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B4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00999" y="51526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00999" y="5161788"/>
              <a:ext cx="9525" cy="100965"/>
            </a:xfrm>
            <a:custGeom>
              <a:avLst/>
              <a:gdLst/>
              <a:ahLst/>
              <a:cxnLst/>
              <a:rect l="l" t="t" r="r" b="b"/>
              <a:pathLst>
                <a:path w="9525" h="100964">
                  <a:moveTo>
                    <a:pt x="0" y="0"/>
                  </a:moveTo>
                  <a:lnTo>
                    <a:pt x="9144" y="0"/>
                  </a:lnTo>
                </a:path>
                <a:path w="9525" h="100964">
                  <a:moveTo>
                    <a:pt x="0" y="9143"/>
                  </a:moveTo>
                  <a:lnTo>
                    <a:pt x="9144" y="9143"/>
                  </a:lnTo>
                </a:path>
                <a:path w="9525" h="100964">
                  <a:moveTo>
                    <a:pt x="0" y="18287"/>
                  </a:moveTo>
                  <a:lnTo>
                    <a:pt x="9144" y="18287"/>
                  </a:lnTo>
                </a:path>
                <a:path w="9525" h="100964">
                  <a:moveTo>
                    <a:pt x="0" y="27431"/>
                  </a:moveTo>
                  <a:lnTo>
                    <a:pt x="9144" y="27431"/>
                  </a:lnTo>
                </a:path>
                <a:path w="9525" h="100964">
                  <a:moveTo>
                    <a:pt x="0" y="36575"/>
                  </a:moveTo>
                  <a:lnTo>
                    <a:pt x="9144" y="36575"/>
                  </a:lnTo>
                </a:path>
                <a:path w="9525" h="100964">
                  <a:moveTo>
                    <a:pt x="0" y="45719"/>
                  </a:moveTo>
                  <a:lnTo>
                    <a:pt x="9144" y="45719"/>
                  </a:lnTo>
                </a:path>
                <a:path w="9525" h="100964">
                  <a:moveTo>
                    <a:pt x="0" y="54863"/>
                  </a:moveTo>
                  <a:lnTo>
                    <a:pt x="9144" y="54863"/>
                  </a:lnTo>
                </a:path>
                <a:path w="9525" h="100964">
                  <a:moveTo>
                    <a:pt x="0" y="64007"/>
                  </a:moveTo>
                  <a:lnTo>
                    <a:pt x="9144" y="64007"/>
                  </a:lnTo>
                </a:path>
                <a:path w="9525" h="100964">
                  <a:moveTo>
                    <a:pt x="0" y="73151"/>
                  </a:moveTo>
                  <a:lnTo>
                    <a:pt x="9144" y="73151"/>
                  </a:lnTo>
                </a:path>
                <a:path w="9525" h="100964">
                  <a:moveTo>
                    <a:pt x="0" y="82295"/>
                  </a:moveTo>
                  <a:lnTo>
                    <a:pt x="9144" y="82295"/>
                  </a:lnTo>
                </a:path>
                <a:path w="9525" h="100964">
                  <a:moveTo>
                    <a:pt x="0" y="91439"/>
                  </a:moveTo>
                  <a:lnTo>
                    <a:pt x="9144" y="91439"/>
                  </a:lnTo>
                </a:path>
                <a:path w="9525" h="100964">
                  <a:moveTo>
                    <a:pt x="0" y="100583"/>
                  </a:moveTo>
                  <a:lnTo>
                    <a:pt x="9144" y="100583"/>
                  </a:lnTo>
                </a:path>
              </a:pathLst>
            </a:custGeom>
            <a:ln w="9144">
              <a:solidFill>
                <a:srgbClr val="AFB4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0999" y="52715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00999" y="52806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3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00999" y="52898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5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81543" y="5404103"/>
            <a:ext cx="411480" cy="41148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457188" y="366427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213" y="1652019"/>
            <a:ext cx="2701041" cy="24361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8333" y="1088541"/>
            <a:ext cx="6261735" cy="46342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2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800" b="1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many:</a:t>
            </a:r>
            <a:r>
              <a:rPr sz="2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Image</a:t>
            </a:r>
            <a:r>
              <a:rPr sz="2800" i="1" spc="-4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Captioning</a:t>
            </a:r>
            <a:endParaRPr sz="2800">
              <a:latin typeface="Arial"/>
              <a:cs typeface="Arial"/>
            </a:endParaRPr>
          </a:p>
          <a:p>
            <a:pPr marL="355600" marR="79311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It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may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seem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seven neurons</a:t>
            </a:r>
            <a:endParaRPr sz="28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We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still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three: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neuron, </a:t>
            </a:r>
            <a:r>
              <a:rPr sz="2800" dirty="0">
                <a:latin typeface="Arial MT"/>
                <a:cs typeface="Arial MT"/>
              </a:rPr>
              <a:t>one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neuron,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output neuron.</a:t>
            </a:r>
            <a:endParaRPr sz="2800">
              <a:latin typeface="Arial MT"/>
              <a:cs typeface="Arial MT"/>
            </a:endParaRPr>
          </a:p>
          <a:p>
            <a:pPr marL="355600" marR="1149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difference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these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neurons </a:t>
            </a:r>
            <a:r>
              <a:rPr sz="2800" dirty="0">
                <a:latin typeface="Arial MT"/>
                <a:cs typeface="Arial MT"/>
              </a:rPr>
              <a:t>now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experience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multiple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“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8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Arial"/>
                <a:cs typeface="Arial"/>
              </a:rPr>
              <a:t>steps</a:t>
            </a:r>
            <a:r>
              <a:rPr sz="2800" spc="-10" dirty="0">
                <a:latin typeface="Arial MT"/>
                <a:cs typeface="Arial MT"/>
              </a:rPr>
              <a:t>” </a:t>
            </a:r>
            <a:r>
              <a:rPr sz="2800" dirty="0">
                <a:latin typeface="Arial MT"/>
                <a:cs typeface="Arial MT"/>
              </a:rPr>
              <a:t>where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they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different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values, </a:t>
            </a:r>
            <a:r>
              <a:rPr sz="2800" dirty="0">
                <a:latin typeface="Arial MT"/>
                <a:cs typeface="Arial MT"/>
              </a:rPr>
              <a:t>which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are,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again,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vectors.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188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RNN</a:t>
            </a:r>
            <a:r>
              <a:rPr lang="en-US" spc="-4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spc="-5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231797"/>
            <a:ext cx="5815965" cy="27565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i="1" spc="-30" dirty="0">
                <a:solidFill>
                  <a:srgbClr val="FF0000"/>
                </a:solidFill>
                <a:latin typeface="Arial"/>
                <a:cs typeface="Arial"/>
              </a:rPr>
              <a:t>Many-</a:t>
            </a:r>
            <a:r>
              <a:rPr sz="2800" b="1" i="1" spc="-10" dirty="0">
                <a:solidFill>
                  <a:srgbClr val="FF0000"/>
                </a:solidFill>
                <a:latin typeface="Arial"/>
                <a:cs typeface="Arial"/>
              </a:rPr>
              <a:t>to-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2800" dirty="0">
                <a:latin typeface="Arial MT"/>
                <a:cs typeface="Arial MT"/>
              </a:rPr>
              <a:t>:</a:t>
            </a:r>
            <a:r>
              <a:rPr sz="2800" spc="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Sentiment</a:t>
            </a:r>
            <a:r>
              <a:rPr sz="2800" spc="-1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Analysis</a:t>
            </a:r>
            <a:endParaRPr sz="28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form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sequence,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so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states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are </a:t>
            </a:r>
            <a:r>
              <a:rPr sz="2800" dirty="0">
                <a:latin typeface="Arial MT"/>
                <a:cs typeface="Arial MT"/>
              </a:rPr>
              <a:t>functionally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dependent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i="1" dirty="0">
                <a:latin typeface="Arial"/>
                <a:cs typeface="Arial"/>
              </a:rPr>
              <a:t>both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step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25" dirty="0">
                <a:latin typeface="Arial MT"/>
                <a:cs typeface="Arial MT"/>
              </a:rPr>
              <a:t> the </a:t>
            </a:r>
            <a:r>
              <a:rPr sz="2800" dirty="0">
                <a:latin typeface="Arial MT"/>
                <a:cs typeface="Arial MT"/>
              </a:rPr>
              <a:t>previous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state.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6592" y="1304537"/>
            <a:ext cx="560831" cy="5608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90431" y="1962911"/>
            <a:ext cx="97790" cy="280670"/>
            <a:chOff x="8790431" y="1962911"/>
            <a:chExt cx="97790" cy="2806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0431" y="1962911"/>
              <a:ext cx="85344" cy="487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27007" y="199948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9B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3583" y="200558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9AA4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90431" y="201777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ADBA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27007" y="201167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4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5" y="201777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B8C2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27008" y="2023884"/>
              <a:ext cx="12700" cy="182880"/>
            </a:xfrm>
            <a:custGeom>
              <a:avLst/>
              <a:gdLst/>
              <a:ahLst/>
              <a:cxnLst/>
              <a:rect l="l" t="t" r="r" b="b"/>
              <a:pathLst>
                <a:path w="12700" h="182880">
                  <a:moveTo>
                    <a:pt x="12179" y="170688"/>
                  </a:moveTo>
                  <a:lnTo>
                    <a:pt x="0" y="170688"/>
                  </a:lnTo>
                  <a:lnTo>
                    <a:pt x="0" y="182867"/>
                  </a:lnTo>
                  <a:lnTo>
                    <a:pt x="12179" y="182867"/>
                  </a:lnTo>
                  <a:lnTo>
                    <a:pt x="12179" y="170688"/>
                  </a:lnTo>
                  <a:close/>
                </a:path>
                <a:path w="12700" h="182880">
                  <a:moveTo>
                    <a:pt x="12179" y="158496"/>
                  </a:moveTo>
                  <a:lnTo>
                    <a:pt x="0" y="158496"/>
                  </a:lnTo>
                  <a:lnTo>
                    <a:pt x="0" y="170675"/>
                  </a:lnTo>
                  <a:lnTo>
                    <a:pt x="12179" y="170675"/>
                  </a:lnTo>
                  <a:lnTo>
                    <a:pt x="12179" y="158496"/>
                  </a:lnTo>
                  <a:close/>
                </a:path>
                <a:path w="12700" h="182880">
                  <a:moveTo>
                    <a:pt x="12179" y="146304"/>
                  </a:moveTo>
                  <a:lnTo>
                    <a:pt x="0" y="146304"/>
                  </a:lnTo>
                  <a:lnTo>
                    <a:pt x="0" y="158483"/>
                  </a:lnTo>
                  <a:lnTo>
                    <a:pt x="12179" y="158483"/>
                  </a:lnTo>
                  <a:lnTo>
                    <a:pt x="12179" y="146304"/>
                  </a:lnTo>
                  <a:close/>
                </a:path>
                <a:path w="12700" h="182880">
                  <a:moveTo>
                    <a:pt x="12179" y="134112"/>
                  </a:moveTo>
                  <a:lnTo>
                    <a:pt x="0" y="134112"/>
                  </a:lnTo>
                  <a:lnTo>
                    <a:pt x="0" y="146291"/>
                  </a:lnTo>
                  <a:lnTo>
                    <a:pt x="12179" y="146291"/>
                  </a:lnTo>
                  <a:lnTo>
                    <a:pt x="12179" y="134112"/>
                  </a:lnTo>
                  <a:close/>
                </a:path>
                <a:path w="12700" h="182880">
                  <a:moveTo>
                    <a:pt x="12179" y="121920"/>
                  </a:moveTo>
                  <a:lnTo>
                    <a:pt x="0" y="121920"/>
                  </a:lnTo>
                  <a:lnTo>
                    <a:pt x="0" y="134099"/>
                  </a:lnTo>
                  <a:lnTo>
                    <a:pt x="12179" y="134099"/>
                  </a:lnTo>
                  <a:lnTo>
                    <a:pt x="12179" y="121920"/>
                  </a:lnTo>
                  <a:close/>
                </a:path>
                <a:path w="12700" h="182880">
                  <a:moveTo>
                    <a:pt x="12179" y="109728"/>
                  </a:moveTo>
                  <a:lnTo>
                    <a:pt x="0" y="109728"/>
                  </a:lnTo>
                  <a:lnTo>
                    <a:pt x="0" y="121907"/>
                  </a:lnTo>
                  <a:lnTo>
                    <a:pt x="12179" y="121907"/>
                  </a:lnTo>
                  <a:lnTo>
                    <a:pt x="12179" y="109728"/>
                  </a:lnTo>
                  <a:close/>
                </a:path>
                <a:path w="12700" h="182880">
                  <a:moveTo>
                    <a:pt x="12179" y="97536"/>
                  </a:moveTo>
                  <a:lnTo>
                    <a:pt x="0" y="97536"/>
                  </a:lnTo>
                  <a:lnTo>
                    <a:pt x="0" y="109715"/>
                  </a:lnTo>
                  <a:lnTo>
                    <a:pt x="12179" y="109715"/>
                  </a:lnTo>
                  <a:lnTo>
                    <a:pt x="12179" y="97536"/>
                  </a:lnTo>
                  <a:close/>
                </a:path>
                <a:path w="12700" h="182880">
                  <a:moveTo>
                    <a:pt x="12179" y="85344"/>
                  </a:moveTo>
                  <a:lnTo>
                    <a:pt x="0" y="85344"/>
                  </a:lnTo>
                  <a:lnTo>
                    <a:pt x="0" y="97523"/>
                  </a:lnTo>
                  <a:lnTo>
                    <a:pt x="12179" y="97523"/>
                  </a:lnTo>
                  <a:lnTo>
                    <a:pt x="12179" y="85344"/>
                  </a:lnTo>
                  <a:close/>
                </a:path>
                <a:path w="12700" h="182880">
                  <a:moveTo>
                    <a:pt x="12179" y="73152"/>
                  </a:moveTo>
                  <a:lnTo>
                    <a:pt x="0" y="73152"/>
                  </a:lnTo>
                  <a:lnTo>
                    <a:pt x="0" y="85331"/>
                  </a:lnTo>
                  <a:lnTo>
                    <a:pt x="12179" y="85331"/>
                  </a:lnTo>
                  <a:lnTo>
                    <a:pt x="12179" y="73152"/>
                  </a:lnTo>
                  <a:close/>
                </a:path>
                <a:path w="12700" h="182880">
                  <a:moveTo>
                    <a:pt x="12179" y="60960"/>
                  </a:moveTo>
                  <a:lnTo>
                    <a:pt x="0" y="60960"/>
                  </a:lnTo>
                  <a:lnTo>
                    <a:pt x="0" y="73139"/>
                  </a:lnTo>
                  <a:lnTo>
                    <a:pt x="12179" y="73139"/>
                  </a:lnTo>
                  <a:lnTo>
                    <a:pt x="12179" y="60960"/>
                  </a:lnTo>
                  <a:close/>
                </a:path>
                <a:path w="12700" h="182880">
                  <a:moveTo>
                    <a:pt x="12179" y="48768"/>
                  </a:moveTo>
                  <a:lnTo>
                    <a:pt x="0" y="48768"/>
                  </a:lnTo>
                  <a:lnTo>
                    <a:pt x="0" y="60947"/>
                  </a:lnTo>
                  <a:lnTo>
                    <a:pt x="12179" y="60947"/>
                  </a:lnTo>
                  <a:lnTo>
                    <a:pt x="12179" y="48768"/>
                  </a:lnTo>
                  <a:close/>
                </a:path>
                <a:path w="12700" h="182880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182880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182880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182880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B5B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27007" y="220675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5B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27007" y="22189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5B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7007" y="223113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3BA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839711" y="2328672"/>
            <a:ext cx="2255520" cy="573405"/>
            <a:chOff x="6839711" y="2328672"/>
            <a:chExt cx="2255520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9711" y="2328672"/>
              <a:ext cx="2255519" cy="3169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5615" y="2645663"/>
              <a:ext cx="24383" cy="121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6863" y="2633472"/>
              <a:ext cx="36575" cy="24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1903" y="2645663"/>
              <a:ext cx="548640" cy="25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400" y="2633472"/>
              <a:ext cx="560831" cy="2682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3151" y="2645663"/>
              <a:ext cx="560831" cy="25603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083552" y="3060192"/>
            <a:ext cx="85725" cy="280670"/>
            <a:chOff x="7083552" y="3060192"/>
            <a:chExt cx="85725" cy="28067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3552" y="3060192"/>
              <a:ext cx="73152" cy="487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20128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FB4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56704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C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83552" y="3115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ABB8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0128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9B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56704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2B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0128" y="312115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AB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20128" y="3133356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30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36830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36830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BB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0128" y="3169932"/>
              <a:ext cx="12700" cy="109855"/>
            </a:xfrm>
            <a:custGeom>
              <a:avLst/>
              <a:gdLst/>
              <a:ahLst/>
              <a:cxnLst/>
              <a:rect l="l" t="t" r="r" b="b"/>
              <a:pathLst>
                <a:path w="12700" h="109854">
                  <a:moveTo>
                    <a:pt x="12179" y="97536"/>
                  </a:moveTo>
                  <a:lnTo>
                    <a:pt x="0" y="97536"/>
                  </a:lnTo>
                  <a:lnTo>
                    <a:pt x="0" y="109715"/>
                  </a:lnTo>
                  <a:lnTo>
                    <a:pt x="12179" y="109715"/>
                  </a:lnTo>
                  <a:lnTo>
                    <a:pt x="12179" y="97536"/>
                  </a:lnTo>
                  <a:close/>
                </a:path>
                <a:path w="12700" h="109854">
                  <a:moveTo>
                    <a:pt x="12179" y="85344"/>
                  </a:moveTo>
                  <a:lnTo>
                    <a:pt x="0" y="85344"/>
                  </a:lnTo>
                  <a:lnTo>
                    <a:pt x="0" y="97523"/>
                  </a:lnTo>
                  <a:lnTo>
                    <a:pt x="12179" y="97523"/>
                  </a:lnTo>
                  <a:lnTo>
                    <a:pt x="12179" y="85344"/>
                  </a:lnTo>
                  <a:close/>
                </a:path>
                <a:path w="12700" h="109854">
                  <a:moveTo>
                    <a:pt x="12179" y="73152"/>
                  </a:moveTo>
                  <a:lnTo>
                    <a:pt x="0" y="73152"/>
                  </a:lnTo>
                  <a:lnTo>
                    <a:pt x="0" y="85331"/>
                  </a:lnTo>
                  <a:lnTo>
                    <a:pt x="12179" y="85331"/>
                  </a:lnTo>
                  <a:lnTo>
                    <a:pt x="12179" y="73152"/>
                  </a:lnTo>
                  <a:close/>
                </a:path>
                <a:path w="12700" h="109854">
                  <a:moveTo>
                    <a:pt x="12179" y="60960"/>
                  </a:moveTo>
                  <a:lnTo>
                    <a:pt x="0" y="60960"/>
                  </a:lnTo>
                  <a:lnTo>
                    <a:pt x="0" y="73139"/>
                  </a:lnTo>
                  <a:lnTo>
                    <a:pt x="12179" y="73139"/>
                  </a:lnTo>
                  <a:lnTo>
                    <a:pt x="12179" y="60960"/>
                  </a:lnTo>
                  <a:close/>
                </a:path>
                <a:path w="12700" h="109854">
                  <a:moveTo>
                    <a:pt x="12179" y="48768"/>
                  </a:moveTo>
                  <a:lnTo>
                    <a:pt x="0" y="48768"/>
                  </a:lnTo>
                  <a:lnTo>
                    <a:pt x="0" y="60947"/>
                  </a:lnTo>
                  <a:lnTo>
                    <a:pt x="12179" y="60947"/>
                  </a:lnTo>
                  <a:lnTo>
                    <a:pt x="12179" y="48768"/>
                  </a:lnTo>
                  <a:close/>
                </a:path>
                <a:path w="12700" h="109854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109854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109854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109854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AB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20128" y="327964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BB2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20128" y="329184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AB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20128" y="330403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BB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20128" y="331622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BB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20128" y="332841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924800" y="3060192"/>
            <a:ext cx="85725" cy="280670"/>
            <a:chOff x="7924800" y="3060192"/>
            <a:chExt cx="85725" cy="28067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6991" y="3060192"/>
              <a:ext cx="60960" cy="365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924800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EA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61376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EB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97952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2A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24800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1B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61376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97952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DB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61376" y="312115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61376" y="313334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9A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61376" y="314553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61376" y="3157740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30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36830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36830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9A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61376" y="319430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961376" y="320649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8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961376" y="32186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9A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61376" y="3230892"/>
              <a:ext cx="12700" cy="48895"/>
            </a:xfrm>
            <a:custGeom>
              <a:avLst/>
              <a:gdLst/>
              <a:ahLst/>
              <a:cxnLst/>
              <a:rect l="l" t="t" r="r" b="b"/>
              <a:pathLst>
                <a:path w="12700" h="48895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48895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48895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48895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8A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61376" y="3279660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24764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8AE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61376" y="330403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9A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61376" y="331622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9AF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61376" y="332841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6A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8766047" y="3060192"/>
            <a:ext cx="97790" cy="280670"/>
            <a:chOff x="8766047" y="3060192"/>
            <a:chExt cx="97790" cy="280670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6047" y="3060192"/>
              <a:ext cx="73152" cy="4876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802623" y="30967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5B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839199" y="31028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9AA3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66047" y="3115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A9B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802623" y="31089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EB4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851391" y="3115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B9C2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802623" y="312115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FB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802623" y="313334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0B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802624" y="3145548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24764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AFB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802623" y="316992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F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802624" y="3182124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30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36830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36830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B0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802623" y="32186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F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802624" y="3230892"/>
              <a:ext cx="12700" cy="48895"/>
            </a:xfrm>
            <a:custGeom>
              <a:avLst/>
              <a:gdLst/>
              <a:ahLst/>
              <a:cxnLst/>
              <a:rect l="l" t="t" r="r" b="b"/>
              <a:pathLst>
                <a:path w="12700" h="48895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48895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48895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48895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B0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802623" y="327964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F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02623" y="329184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0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02623" y="330403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0B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02623" y="331622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B0B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02623" y="332841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DB3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56576" y="3474720"/>
            <a:ext cx="573023" cy="57302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10016" y="3486911"/>
            <a:ext cx="573023" cy="56083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15328" y="3486911"/>
            <a:ext cx="560832" cy="573023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457188" y="43551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137" y="1160170"/>
            <a:ext cx="757809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b="1" i="1" spc="-30" dirty="0">
                <a:solidFill>
                  <a:srgbClr val="FF0000"/>
                </a:solidFill>
                <a:latin typeface="Arial"/>
                <a:cs typeface="Arial"/>
              </a:rPr>
              <a:t>Many-</a:t>
            </a:r>
            <a:r>
              <a:rPr sz="2800" b="1" i="1" spc="-20" dirty="0">
                <a:solidFill>
                  <a:srgbClr val="FF0000"/>
                </a:solidFill>
                <a:latin typeface="Arial"/>
                <a:cs typeface="Arial"/>
              </a:rPr>
              <a:t>to-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many</a:t>
            </a:r>
            <a:r>
              <a:rPr sz="2800" dirty="0">
                <a:latin typeface="Arial MT"/>
                <a:cs typeface="Arial MT"/>
              </a:rPr>
              <a:t>: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Language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Translation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Can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multiple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layers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steps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5455" y="3822191"/>
            <a:ext cx="411480" cy="4114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7248" y="3822191"/>
            <a:ext cx="420623" cy="420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9896" y="3822191"/>
            <a:ext cx="411480" cy="4206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88335" y="4297679"/>
            <a:ext cx="64135" cy="210820"/>
            <a:chOff x="2688335" y="4297679"/>
            <a:chExt cx="64135" cy="2108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8335" y="4297679"/>
              <a:ext cx="54863" cy="365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5767" y="4325111"/>
              <a:ext cx="36576" cy="9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88335" y="433882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FAB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5767" y="433882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3199" y="433882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0AB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5767" y="434797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B1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5767" y="435711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5767" y="436625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2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15767" y="437540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15767" y="438454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15767" y="43936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144" y="0"/>
                  </a:lnTo>
                </a:path>
                <a:path w="9525" h="9525">
                  <a:moveTo>
                    <a:pt x="0" y="9143"/>
                  </a:moveTo>
                  <a:lnTo>
                    <a:pt x="9144" y="9143"/>
                  </a:lnTo>
                </a:path>
              </a:pathLst>
            </a:custGeom>
            <a:ln w="9144">
              <a:solidFill>
                <a:srgbClr val="ACB2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15767" y="4411979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0"/>
                  </a:moveTo>
                  <a:lnTo>
                    <a:pt x="9144" y="0"/>
                  </a:lnTo>
                </a:path>
                <a:path w="9525" h="18414">
                  <a:moveTo>
                    <a:pt x="0" y="9143"/>
                  </a:moveTo>
                  <a:lnTo>
                    <a:pt x="9144" y="9143"/>
                  </a:lnTo>
                </a:path>
                <a:path w="9525" h="18414">
                  <a:moveTo>
                    <a:pt x="0" y="18287"/>
                  </a:moveTo>
                  <a:lnTo>
                    <a:pt x="9144" y="18287"/>
                  </a:lnTo>
                </a:path>
              </a:pathLst>
            </a:custGeom>
            <a:ln w="9144">
              <a:solidFill>
                <a:srgbClr val="AB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15767" y="44394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1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15767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15767" y="4457699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0"/>
                  </a:lnTo>
                </a:path>
                <a:path w="9525" h="27939">
                  <a:moveTo>
                    <a:pt x="0" y="9143"/>
                  </a:moveTo>
                  <a:lnTo>
                    <a:pt x="9144" y="9143"/>
                  </a:lnTo>
                </a:path>
                <a:path w="9525" h="27939">
                  <a:moveTo>
                    <a:pt x="0" y="18287"/>
                  </a:moveTo>
                  <a:lnTo>
                    <a:pt x="9144" y="18287"/>
                  </a:lnTo>
                </a:path>
                <a:path w="9525" h="27939">
                  <a:moveTo>
                    <a:pt x="0" y="27431"/>
                  </a:moveTo>
                  <a:lnTo>
                    <a:pt x="9144" y="27431"/>
                  </a:lnTo>
                </a:path>
              </a:pathLst>
            </a:custGeom>
            <a:ln w="9144">
              <a:solidFill>
                <a:srgbClr val="AC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15767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B3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15767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AE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310128" y="4306823"/>
            <a:ext cx="64135" cy="210820"/>
            <a:chOff x="3310128" y="4306823"/>
            <a:chExt cx="64135" cy="2108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9272" y="4306823"/>
              <a:ext cx="45720" cy="27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128" y="4325111"/>
              <a:ext cx="54864" cy="182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37560" y="433882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64992" y="433882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AA3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37560" y="434797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B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37560" y="4357115"/>
              <a:ext cx="9525" cy="128270"/>
            </a:xfrm>
            <a:custGeom>
              <a:avLst/>
              <a:gdLst/>
              <a:ahLst/>
              <a:cxnLst/>
              <a:rect l="l" t="t" r="r" b="b"/>
              <a:pathLst>
                <a:path w="9525" h="128270">
                  <a:moveTo>
                    <a:pt x="0" y="0"/>
                  </a:moveTo>
                  <a:lnTo>
                    <a:pt x="9144" y="0"/>
                  </a:lnTo>
                </a:path>
                <a:path w="9525" h="128270">
                  <a:moveTo>
                    <a:pt x="0" y="9143"/>
                  </a:moveTo>
                  <a:lnTo>
                    <a:pt x="9144" y="9143"/>
                  </a:lnTo>
                </a:path>
                <a:path w="9525" h="128270">
                  <a:moveTo>
                    <a:pt x="0" y="18287"/>
                  </a:moveTo>
                  <a:lnTo>
                    <a:pt x="9144" y="18287"/>
                  </a:lnTo>
                </a:path>
                <a:path w="9525" h="128270">
                  <a:moveTo>
                    <a:pt x="0" y="27431"/>
                  </a:moveTo>
                  <a:lnTo>
                    <a:pt x="9144" y="27431"/>
                  </a:lnTo>
                </a:path>
                <a:path w="9525" h="128270">
                  <a:moveTo>
                    <a:pt x="0" y="36575"/>
                  </a:moveTo>
                  <a:lnTo>
                    <a:pt x="9144" y="36575"/>
                  </a:lnTo>
                </a:path>
                <a:path w="9525" h="128270">
                  <a:moveTo>
                    <a:pt x="0" y="45719"/>
                  </a:moveTo>
                  <a:lnTo>
                    <a:pt x="9144" y="45719"/>
                  </a:lnTo>
                </a:path>
                <a:path w="9525" h="128270">
                  <a:moveTo>
                    <a:pt x="0" y="54863"/>
                  </a:moveTo>
                  <a:lnTo>
                    <a:pt x="9144" y="54863"/>
                  </a:lnTo>
                </a:path>
                <a:path w="9525" h="128270">
                  <a:moveTo>
                    <a:pt x="0" y="64007"/>
                  </a:moveTo>
                  <a:lnTo>
                    <a:pt x="9144" y="64007"/>
                  </a:lnTo>
                </a:path>
                <a:path w="9525" h="128270">
                  <a:moveTo>
                    <a:pt x="0" y="73151"/>
                  </a:moveTo>
                  <a:lnTo>
                    <a:pt x="9144" y="73151"/>
                  </a:lnTo>
                </a:path>
                <a:path w="9525" h="128270">
                  <a:moveTo>
                    <a:pt x="0" y="82295"/>
                  </a:moveTo>
                  <a:lnTo>
                    <a:pt x="9144" y="82295"/>
                  </a:lnTo>
                </a:path>
                <a:path w="9525" h="128270">
                  <a:moveTo>
                    <a:pt x="0" y="91439"/>
                  </a:moveTo>
                  <a:lnTo>
                    <a:pt x="9144" y="91439"/>
                  </a:lnTo>
                </a:path>
                <a:path w="9525" h="128270">
                  <a:moveTo>
                    <a:pt x="0" y="100584"/>
                  </a:moveTo>
                  <a:lnTo>
                    <a:pt x="9144" y="100584"/>
                  </a:lnTo>
                </a:path>
                <a:path w="9525" h="128270">
                  <a:moveTo>
                    <a:pt x="0" y="109727"/>
                  </a:moveTo>
                  <a:lnTo>
                    <a:pt x="9144" y="109727"/>
                  </a:lnTo>
                </a:path>
                <a:path w="9525" h="128270">
                  <a:moveTo>
                    <a:pt x="0" y="118872"/>
                  </a:moveTo>
                  <a:lnTo>
                    <a:pt x="9144" y="118872"/>
                  </a:lnTo>
                </a:path>
                <a:path w="9525" h="128270">
                  <a:moveTo>
                    <a:pt x="0" y="128015"/>
                  </a:moveTo>
                  <a:lnTo>
                    <a:pt x="9144" y="128015"/>
                  </a:lnTo>
                </a:path>
              </a:pathLst>
            </a:custGeom>
            <a:ln w="9144">
              <a:solidFill>
                <a:srgbClr val="ABB4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37560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4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37560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B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37560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C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931920" y="4306823"/>
            <a:ext cx="64135" cy="210820"/>
            <a:chOff x="3931920" y="4306823"/>
            <a:chExt cx="64135" cy="21082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1064" y="4306823"/>
              <a:ext cx="45719" cy="27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1920" y="4334255"/>
              <a:ext cx="64008" cy="914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59352" y="434797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B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9352" y="4357115"/>
              <a:ext cx="9525" cy="128270"/>
            </a:xfrm>
            <a:custGeom>
              <a:avLst/>
              <a:gdLst/>
              <a:ahLst/>
              <a:cxnLst/>
              <a:rect l="l" t="t" r="r" b="b"/>
              <a:pathLst>
                <a:path w="9525" h="128270">
                  <a:moveTo>
                    <a:pt x="0" y="0"/>
                  </a:moveTo>
                  <a:lnTo>
                    <a:pt x="9144" y="0"/>
                  </a:lnTo>
                </a:path>
                <a:path w="9525" h="128270">
                  <a:moveTo>
                    <a:pt x="0" y="9143"/>
                  </a:moveTo>
                  <a:lnTo>
                    <a:pt x="9144" y="9143"/>
                  </a:lnTo>
                </a:path>
                <a:path w="9525" h="128270">
                  <a:moveTo>
                    <a:pt x="0" y="18287"/>
                  </a:moveTo>
                  <a:lnTo>
                    <a:pt x="9144" y="18287"/>
                  </a:lnTo>
                </a:path>
                <a:path w="9525" h="128270">
                  <a:moveTo>
                    <a:pt x="0" y="27431"/>
                  </a:moveTo>
                  <a:lnTo>
                    <a:pt x="9144" y="27431"/>
                  </a:lnTo>
                </a:path>
                <a:path w="9525" h="128270">
                  <a:moveTo>
                    <a:pt x="0" y="36575"/>
                  </a:moveTo>
                  <a:lnTo>
                    <a:pt x="9144" y="36575"/>
                  </a:lnTo>
                </a:path>
                <a:path w="9525" h="128270">
                  <a:moveTo>
                    <a:pt x="0" y="45719"/>
                  </a:moveTo>
                  <a:lnTo>
                    <a:pt x="9144" y="45719"/>
                  </a:lnTo>
                </a:path>
                <a:path w="9525" h="128270">
                  <a:moveTo>
                    <a:pt x="0" y="54863"/>
                  </a:moveTo>
                  <a:lnTo>
                    <a:pt x="9144" y="54863"/>
                  </a:lnTo>
                </a:path>
                <a:path w="9525" h="128270">
                  <a:moveTo>
                    <a:pt x="0" y="64007"/>
                  </a:moveTo>
                  <a:lnTo>
                    <a:pt x="9144" y="64007"/>
                  </a:lnTo>
                </a:path>
                <a:path w="9525" h="128270">
                  <a:moveTo>
                    <a:pt x="0" y="73151"/>
                  </a:moveTo>
                  <a:lnTo>
                    <a:pt x="9144" y="73151"/>
                  </a:lnTo>
                </a:path>
                <a:path w="9525" h="128270">
                  <a:moveTo>
                    <a:pt x="0" y="82295"/>
                  </a:moveTo>
                  <a:lnTo>
                    <a:pt x="9144" y="82295"/>
                  </a:lnTo>
                </a:path>
                <a:path w="9525" h="128270">
                  <a:moveTo>
                    <a:pt x="0" y="91439"/>
                  </a:moveTo>
                  <a:lnTo>
                    <a:pt x="9144" y="91439"/>
                  </a:lnTo>
                </a:path>
                <a:path w="9525" h="128270">
                  <a:moveTo>
                    <a:pt x="0" y="100584"/>
                  </a:moveTo>
                  <a:lnTo>
                    <a:pt x="9144" y="100584"/>
                  </a:lnTo>
                </a:path>
                <a:path w="9525" h="128270">
                  <a:moveTo>
                    <a:pt x="0" y="109727"/>
                  </a:moveTo>
                  <a:lnTo>
                    <a:pt x="9144" y="109727"/>
                  </a:lnTo>
                </a:path>
                <a:path w="9525" h="128270">
                  <a:moveTo>
                    <a:pt x="0" y="118872"/>
                  </a:moveTo>
                  <a:lnTo>
                    <a:pt x="9144" y="118872"/>
                  </a:lnTo>
                </a:path>
                <a:path w="9525" h="128270">
                  <a:moveTo>
                    <a:pt x="0" y="128015"/>
                  </a:moveTo>
                  <a:lnTo>
                    <a:pt x="9144" y="128015"/>
                  </a:lnTo>
                </a:path>
              </a:pathLst>
            </a:custGeom>
            <a:ln w="9144">
              <a:solidFill>
                <a:srgbClr val="AFB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9352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B6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59352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B2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9352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C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280153" y="4572000"/>
            <a:ext cx="1628139" cy="402590"/>
            <a:chOff x="1280153" y="4572000"/>
            <a:chExt cx="1628139" cy="402590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0153" y="4572000"/>
              <a:ext cx="1627638" cy="2194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4736592"/>
              <a:ext cx="18288" cy="1828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450591" y="47594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0A8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9656" y="4736592"/>
              <a:ext cx="27432" cy="640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819656" y="480517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144" y="0"/>
                  </a:lnTo>
                </a:path>
                <a:path w="9525" h="9525">
                  <a:moveTo>
                    <a:pt x="0" y="9144"/>
                  </a:moveTo>
                  <a:lnTo>
                    <a:pt x="9144" y="9144"/>
                  </a:lnTo>
                </a:path>
              </a:pathLst>
            </a:custGeom>
            <a:ln w="9144">
              <a:solidFill>
                <a:srgbClr val="B4C1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32304" y="4782311"/>
              <a:ext cx="475488" cy="1920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2808" y="4782311"/>
              <a:ext cx="402336" cy="1920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153" y="4791456"/>
              <a:ext cx="402336" cy="18288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2953511" y="4572000"/>
            <a:ext cx="1188720" cy="411480"/>
            <a:chOff x="2953511" y="4572000"/>
            <a:chExt cx="1188720" cy="411480"/>
          </a:xfrm>
        </p:grpSpPr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3511" y="4572000"/>
              <a:ext cx="1188720" cy="2286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675887" y="475030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AA3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85031" y="47594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FAA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54095" y="48051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3A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75887" y="48051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DAB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54095" y="481431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3A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75887" y="481431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DAB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8103" y="4800600"/>
              <a:ext cx="411480" cy="1828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9895" y="4800600"/>
              <a:ext cx="402336" cy="182880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453889" y="5093208"/>
            <a:ext cx="55244" cy="210820"/>
            <a:chOff x="1453889" y="5093208"/>
            <a:chExt cx="55244" cy="210820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3889" y="5093208"/>
              <a:ext cx="54864" cy="2743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453889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DA8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72177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FC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99609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BA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72177" y="513435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144" y="0"/>
                  </a:lnTo>
                </a:path>
                <a:path w="9525" h="9525">
                  <a:moveTo>
                    <a:pt x="0" y="9143"/>
                  </a:moveTo>
                  <a:lnTo>
                    <a:pt x="9144" y="9143"/>
                  </a:lnTo>
                </a:path>
              </a:pathLst>
            </a:custGeom>
            <a:ln w="9144">
              <a:solidFill>
                <a:srgbClr val="BBC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72177" y="51526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C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72177" y="516178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C1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72177" y="5170932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4"/>
                  </a:moveTo>
                  <a:lnTo>
                    <a:pt x="9144" y="9144"/>
                  </a:lnTo>
                </a:path>
                <a:path w="9525" h="109854">
                  <a:moveTo>
                    <a:pt x="0" y="18287"/>
                  </a:moveTo>
                  <a:lnTo>
                    <a:pt x="9144" y="18287"/>
                  </a:lnTo>
                </a:path>
                <a:path w="9525" h="109854">
                  <a:moveTo>
                    <a:pt x="0" y="27432"/>
                  </a:moveTo>
                  <a:lnTo>
                    <a:pt x="9144" y="27432"/>
                  </a:lnTo>
                </a:path>
                <a:path w="9525" h="109854">
                  <a:moveTo>
                    <a:pt x="0" y="36575"/>
                  </a:moveTo>
                  <a:lnTo>
                    <a:pt x="9144" y="36575"/>
                  </a:lnTo>
                </a:path>
                <a:path w="9525" h="109854">
                  <a:moveTo>
                    <a:pt x="0" y="45720"/>
                  </a:moveTo>
                  <a:lnTo>
                    <a:pt x="9144" y="45720"/>
                  </a:lnTo>
                </a:path>
                <a:path w="9525" h="109854">
                  <a:moveTo>
                    <a:pt x="0" y="54863"/>
                  </a:moveTo>
                  <a:lnTo>
                    <a:pt x="9144" y="54863"/>
                  </a:lnTo>
                </a:path>
                <a:path w="9525" h="109854">
                  <a:moveTo>
                    <a:pt x="0" y="64008"/>
                  </a:moveTo>
                  <a:lnTo>
                    <a:pt x="9144" y="64008"/>
                  </a:lnTo>
                </a:path>
                <a:path w="9525" h="109854">
                  <a:moveTo>
                    <a:pt x="0" y="73151"/>
                  </a:moveTo>
                  <a:lnTo>
                    <a:pt x="9144" y="73151"/>
                  </a:lnTo>
                </a:path>
                <a:path w="9525" h="109854">
                  <a:moveTo>
                    <a:pt x="0" y="82296"/>
                  </a:moveTo>
                  <a:lnTo>
                    <a:pt x="9144" y="82296"/>
                  </a:lnTo>
                </a:path>
                <a:path w="9525" h="109854">
                  <a:moveTo>
                    <a:pt x="0" y="91439"/>
                  </a:moveTo>
                  <a:lnTo>
                    <a:pt x="9144" y="91439"/>
                  </a:lnTo>
                </a:path>
                <a:path w="9525" h="109854">
                  <a:moveTo>
                    <a:pt x="0" y="100584"/>
                  </a:moveTo>
                  <a:lnTo>
                    <a:pt x="9144" y="100584"/>
                  </a:lnTo>
                </a:path>
                <a:path w="9525" h="109854">
                  <a:moveTo>
                    <a:pt x="0" y="109727"/>
                  </a:moveTo>
                  <a:lnTo>
                    <a:pt x="9144" y="109727"/>
                  </a:lnTo>
                </a:path>
              </a:pathLst>
            </a:custGeom>
            <a:ln w="9144">
              <a:solidFill>
                <a:srgbClr val="BBC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72177" y="52898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C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72177" y="52989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C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2057400" y="5093208"/>
            <a:ext cx="64135" cy="210820"/>
            <a:chOff x="2057400" y="5093208"/>
            <a:chExt cx="64135" cy="210820"/>
          </a:xfrm>
        </p:grpSpPr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57400" y="5093208"/>
              <a:ext cx="54863" cy="3657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84832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4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12264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3AA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84832" y="513435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144" y="0"/>
                  </a:lnTo>
                </a:path>
                <a:path w="9525" h="9525">
                  <a:moveTo>
                    <a:pt x="0" y="9143"/>
                  </a:moveTo>
                  <a:lnTo>
                    <a:pt x="9144" y="9143"/>
                  </a:lnTo>
                </a:path>
              </a:pathLst>
            </a:custGeom>
            <a:ln w="9144">
              <a:solidFill>
                <a:srgbClr val="A9AF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84832" y="5152644"/>
              <a:ext cx="9525" cy="128270"/>
            </a:xfrm>
            <a:custGeom>
              <a:avLst/>
              <a:gdLst/>
              <a:ahLst/>
              <a:cxnLst/>
              <a:rect l="l" t="t" r="r" b="b"/>
              <a:pathLst>
                <a:path w="9525" h="128270">
                  <a:moveTo>
                    <a:pt x="0" y="0"/>
                  </a:moveTo>
                  <a:lnTo>
                    <a:pt x="9144" y="0"/>
                  </a:lnTo>
                </a:path>
                <a:path w="9525" h="128270">
                  <a:moveTo>
                    <a:pt x="0" y="9144"/>
                  </a:moveTo>
                  <a:lnTo>
                    <a:pt x="9144" y="9144"/>
                  </a:lnTo>
                </a:path>
                <a:path w="9525" h="128270">
                  <a:moveTo>
                    <a:pt x="0" y="18287"/>
                  </a:moveTo>
                  <a:lnTo>
                    <a:pt x="9144" y="18287"/>
                  </a:lnTo>
                </a:path>
                <a:path w="9525" h="128270">
                  <a:moveTo>
                    <a:pt x="0" y="27432"/>
                  </a:moveTo>
                  <a:lnTo>
                    <a:pt x="9144" y="27432"/>
                  </a:lnTo>
                </a:path>
                <a:path w="9525" h="128270">
                  <a:moveTo>
                    <a:pt x="0" y="36575"/>
                  </a:moveTo>
                  <a:lnTo>
                    <a:pt x="9144" y="36575"/>
                  </a:lnTo>
                </a:path>
                <a:path w="9525" h="128270">
                  <a:moveTo>
                    <a:pt x="0" y="45720"/>
                  </a:moveTo>
                  <a:lnTo>
                    <a:pt x="9144" y="45720"/>
                  </a:lnTo>
                </a:path>
                <a:path w="9525" h="128270">
                  <a:moveTo>
                    <a:pt x="0" y="54863"/>
                  </a:moveTo>
                  <a:lnTo>
                    <a:pt x="9144" y="54863"/>
                  </a:lnTo>
                </a:path>
                <a:path w="9525" h="128270">
                  <a:moveTo>
                    <a:pt x="0" y="64008"/>
                  </a:moveTo>
                  <a:lnTo>
                    <a:pt x="9144" y="64008"/>
                  </a:lnTo>
                </a:path>
                <a:path w="9525" h="128270">
                  <a:moveTo>
                    <a:pt x="0" y="73151"/>
                  </a:moveTo>
                  <a:lnTo>
                    <a:pt x="9144" y="73151"/>
                  </a:lnTo>
                </a:path>
                <a:path w="9525" h="128270">
                  <a:moveTo>
                    <a:pt x="0" y="82296"/>
                  </a:moveTo>
                  <a:lnTo>
                    <a:pt x="9144" y="82296"/>
                  </a:lnTo>
                </a:path>
                <a:path w="9525" h="128270">
                  <a:moveTo>
                    <a:pt x="0" y="91439"/>
                  </a:moveTo>
                  <a:lnTo>
                    <a:pt x="9144" y="91439"/>
                  </a:lnTo>
                </a:path>
                <a:path w="9525" h="128270">
                  <a:moveTo>
                    <a:pt x="0" y="100584"/>
                  </a:moveTo>
                  <a:lnTo>
                    <a:pt x="9144" y="100584"/>
                  </a:lnTo>
                </a:path>
                <a:path w="9525" h="128270">
                  <a:moveTo>
                    <a:pt x="0" y="109727"/>
                  </a:moveTo>
                  <a:lnTo>
                    <a:pt x="9144" y="109727"/>
                  </a:lnTo>
                </a:path>
                <a:path w="9525" h="128270">
                  <a:moveTo>
                    <a:pt x="0" y="118872"/>
                  </a:moveTo>
                  <a:lnTo>
                    <a:pt x="9144" y="118872"/>
                  </a:lnTo>
                </a:path>
                <a:path w="9525" h="128270">
                  <a:moveTo>
                    <a:pt x="0" y="128015"/>
                  </a:moveTo>
                  <a:lnTo>
                    <a:pt x="9144" y="128015"/>
                  </a:lnTo>
                </a:path>
              </a:pathLst>
            </a:custGeom>
            <a:ln w="9144">
              <a:solidFill>
                <a:srgbClr val="ABB1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84832" y="52898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F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84832" y="52989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B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670048" y="5093208"/>
            <a:ext cx="64135" cy="210820"/>
            <a:chOff x="2670048" y="5093208"/>
            <a:chExt cx="64135" cy="210820"/>
          </a:xfrm>
        </p:grpSpPr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70048" y="5093208"/>
              <a:ext cx="54863" cy="3657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697480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4912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2A9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670048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C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97480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B0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70048" y="5143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C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697480" y="5143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B0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697480" y="5152644"/>
              <a:ext cx="9525" cy="119380"/>
            </a:xfrm>
            <a:custGeom>
              <a:avLst/>
              <a:gdLst/>
              <a:ahLst/>
              <a:cxnLst/>
              <a:rect l="l" t="t" r="r" b="b"/>
              <a:pathLst>
                <a:path w="9525" h="119379">
                  <a:moveTo>
                    <a:pt x="0" y="0"/>
                  </a:moveTo>
                  <a:lnTo>
                    <a:pt x="9144" y="0"/>
                  </a:lnTo>
                </a:path>
                <a:path w="9525" h="119379">
                  <a:moveTo>
                    <a:pt x="0" y="9144"/>
                  </a:moveTo>
                  <a:lnTo>
                    <a:pt x="9144" y="9144"/>
                  </a:lnTo>
                </a:path>
                <a:path w="9525" h="119379">
                  <a:moveTo>
                    <a:pt x="0" y="18287"/>
                  </a:moveTo>
                  <a:lnTo>
                    <a:pt x="9144" y="18287"/>
                  </a:lnTo>
                </a:path>
                <a:path w="9525" h="119379">
                  <a:moveTo>
                    <a:pt x="0" y="27432"/>
                  </a:moveTo>
                  <a:lnTo>
                    <a:pt x="9144" y="27432"/>
                  </a:lnTo>
                </a:path>
                <a:path w="9525" h="119379">
                  <a:moveTo>
                    <a:pt x="0" y="36575"/>
                  </a:moveTo>
                  <a:lnTo>
                    <a:pt x="9144" y="36575"/>
                  </a:lnTo>
                </a:path>
                <a:path w="9525" h="119379">
                  <a:moveTo>
                    <a:pt x="0" y="45720"/>
                  </a:moveTo>
                  <a:lnTo>
                    <a:pt x="9144" y="45720"/>
                  </a:lnTo>
                </a:path>
                <a:path w="9525" h="119379">
                  <a:moveTo>
                    <a:pt x="0" y="54863"/>
                  </a:moveTo>
                  <a:lnTo>
                    <a:pt x="9144" y="54863"/>
                  </a:lnTo>
                </a:path>
                <a:path w="9525" h="119379">
                  <a:moveTo>
                    <a:pt x="0" y="64008"/>
                  </a:moveTo>
                  <a:lnTo>
                    <a:pt x="9144" y="64008"/>
                  </a:lnTo>
                </a:path>
                <a:path w="9525" h="119379">
                  <a:moveTo>
                    <a:pt x="0" y="73151"/>
                  </a:moveTo>
                  <a:lnTo>
                    <a:pt x="9144" y="73151"/>
                  </a:lnTo>
                </a:path>
                <a:path w="9525" h="119379">
                  <a:moveTo>
                    <a:pt x="0" y="82296"/>
                  </a:moveTo>
                  <a:lnTo>
                    <a:pt x="9144" y="82296"/>
                  </a:lnTo>
                </a:path>
                <a:path w="9525" h="119379">
                  <a:moveTo>
                    <a:pt x="0" y="91439"/>
                  </a:moveTo>
                  <a:lnTo>
                    <a:pt x="9144" y="91439"/>
                  </a:lnTo>
                </a:path>
                <a:path w="9525" h="119379">
                  <a:moveTo>
                    <a:pt x="0" y="100584"/>
                  </a:moveTo>
                  <a:lnTo>
                    <a:pt x="9144" y="100584"/>
                  </a:lnTo>
                </a:path>
                <a:path w="9525" h="119379">
                  <a:moveTo>
                    <a:pt x="0" y="109727"/>
                  </a:moveTo>
                  <a:lnTo>
                    <a:pt x="9144" y="109727"/>
                  </a:lnTo>
                </a:path>
                <a:path w="9525" h="119379">
                  <a:moveTo>
                    <a:pt x="0" y="118872"/>
                  </a:moveTo>
                  <a:lnTo>
                    <a:pt x="9144" y="118872"/>
                  </a:lnTo>
                </a:path>
              </a:pathLst>
            </a:custGeom>
            <a:ln w="9144">
              <a:solidFill>
                <a:srgbClr val="ACB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697480" y="52806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3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97480" y="52898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B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97480" y="52989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6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65376" y="5394959"/>
            <a:ext cx="420623" cy="42062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487167" y="5404103"/>
            <a:ext cx="411480" cy="41148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61865" y="5404103"/>
            <a:ext cx="411480" cy="42062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00800" y="3008376"/>
            <a:ext cx="393191" cy="402336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995159" y="3008376"/>
            <a:ext cx="393191" cy="402336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71231" y="3008376"/>
            <a:ext cx="402336" cy="402336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7168895" y="3511296"/>
            <a:ext cx="64135" cy="201295"/>
            <a:chOff x="7168895" y="3511296"/>
            <a:chExt cx="64135" cy="201295"/>
          </a:xfrm>
        </p:grpSpPr>
        <p:pic>
          <p:nvPicPr>
            <p:cNvPr id="99" name="object 9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8039" y="3511296"/>
              <a:ext cx="45719" cy="2743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68895" y="3538728"/>
              <a:ext cx="64008" cy="914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196327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B1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23759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A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96327" y="3561588"/>
              <a:ext cx="9525" cy="119380"/>
            </a:xfrm>
            <a:custGeom>
              <a:avLst/>
              <a:gdLst/>
              <a:ahLst/>
              <a:cxnLst/>
              <a:rect l="l" t="t" r="r" b="b"/>
              <a:pathLst>
                <a:path w="9525" h="119379">
                  <a:moveTo>
                    <a:pt x="0" y="0"/>
                  </a:moveTo>
                  <a:lnTo>
                    <a:pt x="9144" y="0"/>
                  </a:lnTo>
                </a:path>
                <a:path w="9525" h="119379">
                  <a:moveTo>
                    <a:pt x="0" y="9143"/>
                  </a:moveTo>
                  <a:lnTo>
                    <a:pt x="9144" y="9143"/>
                  </a:lnTo>
                </a:path>
                <a:path w="9525" h="119379">
                  <a:moveTo>
                    <a:pt x="0" y="18287"/>
                  </a:moveTo>
                  <a:lnTo>
                    <a:pt x="9144" y="18287"/>
                  </a:lnTo>
                </a:path>
                <a:path w="9525" h="119379">
                  <a:moveTo>
                    <a:pt x="0" y="27431"/>
                  </a:moveTo>
                  <a:lnTo>
                    <a:pt x="9144" y="27431"/>
                  </a:lnTo>
                </a:path>
                <a:path w="9525" h="119379">
                  <a:moveTo>
                    <a:pt x="0" y="36575"/>
                  </a:moveTo>
                  <a:lnTo>
                    <a:pt x="9144" y="36575"/>
                  </a:lnTo>
                </a:path>
                <a:path w="9525" h="119379">
                  <a:moveTo>
                    <a:pt x="0" y="45719"/>
                  </a:moveTo>
                  <a:lnTo>
                    <a:pt x="9144" y="45719"/>
                  </a:lnTo>
                </a:path>
                <a:path w="9525" h="119379">
                  <a:moveTo>
                    <a:pt x="0" y="54863"/>
                  </a:moveTo>
                  <a:lnTo>
                    <a:pt x="9144" y="54863"/>
                  </a:lnTo>
                </a:path>
                <a:path w="9525" h="119379">
                  <a:moveTo>
                    <a:pt x="0" y="64007"/>
                  </a:moveTo>
                  <a:lnTo>
                    <a:pt x="9144" y="64007"/>
                  </a:lnTo>
                </a:path>
                <a:path w="9525" h="119379">
                  <a:moveTo>
                    <a:pt x="0" y="73151"/>
                  </a:moveTo>
                  <a:lnTo>
                    <a:pt x="9144" y="73151"/>
                  </a:lnTo>
                </a:path>
                <a:path w="9525" h="119379">
                  <a:moveTo>
                    <a:pt x="0" y="82295"/>
                  </a:moveTo>
                  <a:lnTo>
                    <a:pt x="9144" y="82295"/>
                  </a:lnTo>
                </a:path>
                <a:path w="9525" h="119379">
                  <a:moveTo>
                    <a:pt x="0" y="91439"/>
                  </a:moveTo>
                  <a:lnTo>
                    <a:pt x="9144" y="91439"/>
                  </a:lnTo>
                </a:path>
                <a:path w="9525" h="119379">
                  <a:moveTo>
                    <a:pt x="0" y="100583"/>
                  </a:moveTo>
                  <a:lnTo>
                    <a:pt x="9144" y="100583"/>
                  </a:lnTo>
                </a:path>
                <a:path w="9525" h="119379">
                  <a:moveTo>
                    <a:pt x="0" y="109727"/>
                  </a:moveTo>
                  <a:lnTo>
                    <a:pt x="9144" y="109727"/>
                  </a:lnTo>
                </a:path>
                <a:path w="9525" h="119379">
                  <a:moveTo>
                    <a:pt x="0" y="118871"/>
                  </a:moveTo>
                  <a:lnTo>
                    <a:pt x="9144" y="118871"/>
                  </a:lnTo>
                </a:path>
              </a:pathLst>
            </a:custGeom>
            <a:ln w="9144">
              <a:solidFill>
                <a:srgbClr val="B1B2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196327" y="36896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3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196327" y="36987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B0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96327" y="370789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A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565392" y="3511296"/>
            <a:ext cx="73660" cy="192405"/>
            <a:chOff x="6565392" y="3511296"/>
            <a:chExt cx="73660" cy="192405"/>
          </a:xfrm>
        </p:grpSpPr>
        <p:pic>
          <p:nvPicPr>
            <p:cNvPr id="108" name="object 10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65392" y="3511296"/>
              <a:ext cx="64008" cy="3657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92824" y="3538728"/>
              <a:ext cx="45720" cy="18288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601968" y="3561588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0"/>
                  </a:lnTo>
                </a:path>
                <a:path w="9525" h="27939">
                  <a:moveTo>
                    <a:pt x="0" y="9143"/>
                  </a:moveTo>
                  <a:lnTo>
                    <a:pt x="9144" y="9143"/>
                  </a:lnTo>
                </a:path>
                <a:path w="9525" h="27939">
                  <a:moveTo>
                    <a:pt x="0" y="18287"/>
                  </a:moveTo>
                  <a:lnTo>
                    <a:pt x="9144" y="18287"/>
                  </a:lnTo>
                </a:path>
                <a:path w="9525" h="27939">
                  <a:moveTo>
                    <a:pt x="0" y="27431"/>
                  </a:moveTo>
                  <a:lnTo>
                    <a:pt x="9144" y="27431"/>
                  </a:lnTo>
                </a:path>
              </a:pathLst>
            </a:custGeom>
            <a:ln w="9144">
              <a:solidFill>
                <a:srgbClr val="BE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601968" y="3598164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0"/>
                  </a:lnTo>
                </a:path>
                <a:path w="9525" h="27939">
                  <a:moveTo>
                    <a:pt x="0" y="9143"/>
                  </a:moveTo>
                  <a:lnTo>
                    <a:pt x="9144" y="9143"/>
                  </a:lnTo>
                </a:path>
                <a:path w="9525" h="27939">
                  <a:moveTo>
                    <a:pt x="0" y="18287"/>
                  </a:moveTo>
                  <a:lnTo>
                    <a:pt x="9144" y="18287"/>
                  </a:lnTo>
                </a:path>
                <a:path w="9525" h="27939">
                  <a:moveTo>
                    <a:pt x="0" y="27431"/>
                  </a:moveTo>
                  <a:lnTo>
                    <a:pt x="9144" y="27431"/>
                  </a:lnTo>
                </a:path>
              </a:pathLst>
            </a:custGeom>
            <a:ln w="9144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601968" y="36347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E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601968" y="3643884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0"/>
                  </a:lnTo>
                </a:path>
                <a:path w="9525" h="27939">
                  <a:moveTo>
                    <a:pt x="0" y="9144"/>
                  </a:moveTo>
                  <a:lnTo>
                    <a:pt x="9144" y="9144"/>
                  </a:lnTo>
                </a:path>
                <a:path w="9525" h="27939">
                  <a:moveTo>
                    <a:pt x="0" y="18287"/>
                  </a:moveTo>
                  <a:lnTo>
                    <a:pt x="9144" y="18287"/>
                  </a:lnTo>
                </a:path>
                <a:path w="9525" h="27939">
                  <a:moveTo>
                    <a:pt x="0" y="27432"/>
                  </a:moveTo>
                  <a:lnTo>
                    <a:pt x="9144" y="27432"/>
                  </a:lnTo>
                </a:path>
              </a:pathLst>
            </a:custGeom>
            <a:ln w="9144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01968" y="36804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EC0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601968" y="36896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EC0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92824" y="3694176"/>
              <a:ext cx="18288" cy="9144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7754111" y="3511296"/>
            <a:ext cx="55244" cy="192405"/>
            <a:chOff x="7754111" y="3511296"/>
            <a:chExt cx="55244" cy="192405"/>
          </a:xfrm>
        </p:grpSpPr>
        <p:pic>
          <p:nvPicPr>
            <p:cNvPr id="118" name="object 11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63255" y="3511296"/>
              <a:ext cx="45719" cy="274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754111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A9F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81543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BF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99831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BA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781543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9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81543" y="356158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9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81543" y="357073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9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81543" y="3579876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3"/>
                  </a:moveTo>
                  <a:lnTo>
                    <a:pt x="9144" y="9143"/>
                  </a:lnTo>
                </a:path>
                <a:path w="9525" h="109854">
                  <a:moveTo>
                    <a:pt x="0" y="18287"/>
                  </a:moveTo>
                  <a:lnTo>
                    <a:pt x="9144" y="18287"/>
                  </a:lnTo>
                </a:path>
                <a:path w="9525" h="109854">
                  <a:moveTo>
                    <a:pt x="0" y="27431"/>
                  </a:moveTo>
                  <a:lnTo>
                    <a:pt x="9144" y="27431"/>
                  </a:lnTo>
                </a:path>
                <a:path w="9525" h="109854">
                  <a:moveTo>
                    <a:pt x="0" y="36575"/>
                  </a:moveTo>
                  <a:lnTo>
                    <a:pt x="9144" y="36575"/>
                  </a:lnTo>
                </a:path>
                <a:path w="9525" h="109854">
                  <a:moveTo>
                    <a:pt x="0" y="45719"/>
                  </a:moveTo>
                  <a:lnTo>
                    <a:pt x="9144" y="45719"/>
                  </a:lnTo>
                </a:path>
                <a:path w="9525" h="109854">
                  <a:moveTo>
                    <a:pt x="0" y="54863"/>
                  </a:moveTo>
                  <a:lnTo>
                    <a:pt x="9144" y="54863"/>
                  </a:lnTo>
                </a:path>
                <a:path w="9525" h="109854">
                  <a:moveTo>
                    <a:pt x="0" y="64007"/>
                  </a:moveTo>
                  <a:lnTo>
                    <a:pt x="9144" y="64007"/>
                  </a:lnTo>
                </a:path>
                <a:path w="9525" h="109854">
                  <a:moveTo>
                    <a:pt x="0" y="73151"/>
                  </a:moveTo>
                  <a:lnTo>
                    <a:pt x="9144" y="73151"/>
                  </a:lnTo>
                </a:path>
                <a:path w="9525" h="109854">
                  <a:moveTo>
                    <a:pt x="0" y="82295"/>
                  </a:moveTo>
                  <a:lnTo>
                    <a:pt x="9144" y="82295"/>
                  </a:lnTo>
                </a:path>
                <a:path w="9525" h="109854">
                  <a:moveTo>
                    <a:pt x="0" y="91439"/>
                  </a:moveTo>
                  <a:lnTo>
                    <a:pt x="9144" y="91439"/>
                  </a:lnTo>
                </a:path>
                <a:path w="9525" h="109854">
                  <a:moveTo>
                    <a:pt x="0" y="100583"/>
                  </a:moveTo>
                  <a:lnTo>
                    <a:pt x="9144" y="100583"/>
                  </a:lnTo>
                </a:path>
                <a:path w="9525" h="109854">
                  <a:moveTo>
                    <a:pt x="0" y="109727"/>
                  </a:moveTo>
                  <a:lnTo>
                    <a:pt x="9144" y="109727"/>
                  </a:lnTo>
                </a:path>
              </a:pathLst>
            </a:custGeom>
            <a:ln w="9144">
              <a:solidFill>
                <a:srgbClr val="B7B9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81543" y="36987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6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6208776" y="3767328"/>
            <a:ext cx="567055" cy="393700"/>
            <a:chOff x="6208776" y="3767328"/>
            <a:chExt cx="567055" cy="393700"/>
          </a:xfrm>
        </p:grpSpPr>
        <p:pic>
          <p:nvPicPr>
            <p:cNvPr id="128" name="object 1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08776" y="3767328"/>
              <a:ext cx="566927" cy="210312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327648" y="3982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3A8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318504" y="3991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2AA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82512" y="3977640"/>
              <a:ext cx="384048" cy="182880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5193791" y="3758184"/>
            <a:ext cx="969644" cy="393700"/>
            <a:chOff x="5193791" y="3758184"/>
            <a:chExt cx="969644" cy="393700"/>
          </a:xfrm>
        </p:grpSpPr>
        <p:pic>
          <p:nvPicPr>
            <p:cNvPr id="133" name="object 13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93791" y="3758184"/>
              <a:ext cx="969263" cy="23774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714999" y="3991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0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79007" y="3986784"/>
              <a:ext cx="384047" cy="16459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93791" y="3995928"/>
              <a:ext cx="384048" cy="155448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6821423" y="3767328"/>
            <a:ext cx="1161415" cy="393700"/>
            <a:chOff x="6821423" y="3767328"/>
            <a:chExt cx="1161415" cy="393700"/>
          </a:xfrm>
        </p:grpSpPr>
        <p:pic>
          <p:nvPicPr>
            <p:cNvPr id="138" name="object 13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21423" y="3767328"/>
              <a:ext cx="1161288" cy="21031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16367" y="3941064"/>
              <a:ext cx="18288" cy="914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34655" y="3950208"/>
              <a:ext cx="448056" cy="3657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22007" y="3931920"/>
              <a:ext cx="27432" cy="6400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525511" y="3991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FA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16367" y="4000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B3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86015" y="3977640"/>
              <a:ext cx="393191" cy="18288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580375" y="3986784"/>
              <a:ext cx="402336" cy="173736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5934455" y="4270247"/>
            <a:ext cx="64135" cy="192405"/>
            <a:chOff x="5934455" y="4270247"/>
            <a:chExt cx="64135" cy="192405"/>
          </a:xfrm>
        </p:grpSpPr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52743" y="4270247"/>
              <a:ext cx="36576" cy="1828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34455" y="4288535"/>
              <a:ext cx="64008" cy="1828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961887" y="430225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6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989319" y="430225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8A1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961887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961887" y="4320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961887" y="4329683"/>
              <a:ext cx="9525" cy="100965"/>
            </a:xfrm>
            <a:custGeom>
              <a:avLst/>
              <a:gdLst/>
              <a:ahLst/>
              <a:cxnLst/>
              <a:rect l="l" t="t" r="r" b="b"/>
              <a:pathLst>
                <a:path w="9525" h="100964">
                  <a:moveTo>
                    <a:pt x="0" y="0"/>
                  </a:moveTo>
                  <a:lnTo>
                    <a:pt x="9144" y="0"/>
                  </a:lnTo>
                </a:path>
                <a:path w="9525" h="100964">
                  <a:moveTo>
                    <a:pt x="0" y="9144"/>
                  </a:moveTo>
                  <a:lnTo>
                    <a:pt x="9144" y="9144"/>
                  </a:lnTo>
                </a:path>
                <a:path w="9525" h="100964">
                  <a:moveTo>
                    <a:pt x="0" y="18287"/>
                  </a:moveTo>
                  <a:lnTo>
                    <a:pt x="9144" y="18287"/>
                  </a:lnTo>
                </a:path>
                <a:path w="9525" h="100964">
                  <a:moveTo>
                    <a:pt x="0" y="27432"/>
                  </a:moveTo>
                  <a:lnTo>
                    <a:pt x="9144" y="27432"/>
                  </a:lnTo>
                </a:path>
                <a:path w="9525" h="100964">
                  <a:moveTo>
                    <a:pt x="0" y="36575"/>
                  </a:moveTo>
                  <a:lnTo>
                    <a:pt x="9144" y="36575"/>
                  </a:lnTo>
                </a:path>
                <a:path w="9525" h="100964">
                  <a:moveTo>
                    <a:pt x="0" y="45720"/>
                  </a:moveTo>
                  <a:lnTo>
                    <a:pt x="9144" y="45720"/>
                  </a:lnTo>
                </a:path>
                <a:path w="9525" h="100964">
                  <a:moveTo>
                    <a:pt x="0" y="54863"/>
                  </a:moveTo>
                  <a:lnTo>
                    <a:pt x="9144" y="54863"/>
                  </a:lnTo>
                </a:path>
                <a:path w="9525" h="100964">
                  <a:moveTo>
                    <a:pt x="0" y="64008"/>
                  </a:moveTo>
                  <a:lnTo>
                    <a:pt x="9144" y="64008"/>
                  </a:lnTo>
                </a:path>
                <a:path w="9525" h="100964">
                  <a:moveTo>
                    <a:pt x="0" y="73151"/>
                  </a:moveTo>
                  <a:lnTo>
                    <a:pt x="9144" y="73151"/>
                  </a:lnTo>
                </a:path>
                <a:path w="9525" h="100964">
                  <a:moveTo>
                    <a:pt x="0" y="82296"/>
                  </a:moveTo>
                  <a:lnTo>
                    <a:pt x="9144" y="82296"/>
                  </a:lnTo>
                </a:path>
                <a:path w="9525" h="100964">
                  <a:moveTo>
                    <a:pt x="0" y="91439"/>
                  </a:moveTo>
                  <a:lnTo>
                    <a:pt x="9144" y="91439"/>
                  </a:lnTo>
                </a:path>
                <a:path w="9525" h="100964">
                  <a:moveTo>
                    <a:pt x="0" y="100584"/>
                  </a:moveTo>
                  <a:lnTo>
                    <a:pt x="9144" y="100584"/>
                  </a:lnTo>
                </a:path>
              </a:pathLst>
            </a:custGeom>
            <a:ln w="9144">
              <a:solidFill>
                <a:srgbClr val="B3B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961887" y="443941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144" y="0"/>
                  </a:lnTo>
                </a:path>
                <a:path w="9525" h="9525">
                  <a:moveTo>
                    <a:pt x="0" y="9144"/>
                  </a:moveTo>
                  <a:lnTo>
                    <a:pt x="9144" y="9144"/>
                  </a:lnTo>
                </a:path>
              </a:pathLst>
            </a:custGeom>
            <a:ln w="9144">
              <a:solidFill>
                <a:srgbClr val="B4B4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961887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B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5358384" y="4270247"/>
            <a:ext cx="64135" cy="192405"/>
            <a:chOff x="5358384" y="4270247"/>
            <a:chExt cx="64135" cy="192405"/>
          </a:xfrm>
        </p:grpSpPr>
        <p:pic>
          <p:nvPicPr>
            <p:cNvPr id="157" name="object 1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58384" y="4270247"/>
              <a:ext cx="45720" cy="2743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58384" y="4288535"/>
              <a:ext cx="64008" cy="1828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385816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385816" y="4320539"/>
              <a:ext cx="9525" cy="119380"/>
            </a:xfrm>
            <a:custGeom>
              <a:avLst/>
              <a:gdLst/>
              <a:ahLst/>
              <a:cxnLst/>
              <a:rect l="l" t="t" r="r" b="b"/>
              <a:pathLst>
                <a:path w="9525" h="119379">
                  <a:moveTo>
                    <a:pt x="0" y="0"/>
                  </a:moveTo>
                  <a:lnTo>
                    <a:pt x="9144" y="0"/>
                  </a:lnTo>
                </a:path>
                <a:path w="9525" h="119379">
                  <a:moveTo>
                    <a:pt x="0" y="9143"/>
                  </a:moveTo>
                  <a:lnTo>
                    <a:pt x="9144" y="9143"/>
                  </a:lnTo>
                </a:path>
                <a:path w="9525" h="119379">
                  <a:moveTo>
                    <a:pt x="0" y="18287"/>
                  </a:moveTo>
                  <a:lnTo>
                    <a:pt x="9144" y="18287"/>
                  </a:lnTo>
                </a:path>
                <a:path w="9525" h="119379">
                  <a:moveTo>
                    <a:pt x="0" y="27431"/>
                  </a:moveTo>
                  <a:lnTo>
                    <a:pt x="9144" y="27431"/>
                  </a:lnTo>
                </a:path>
                <a:path w="9525" h="119379">
                  <a:moveTo>
                    <a:pt x="0" y="36575"/>
                  </a:moveTo>
                  <a:lnTo>
                    <a:pt x="9144" y="36575"/>
                  </a:lnTo>
                </a:path>
                <a:path w="9525" h="119379">
                  <a:moveTo>
                    <a:pt x="0" y="45719"/>
                  </a:moveTo>
                  <a:lnTo>
                    <a:pt x="9144" y="45719"/>
                  </a:lnTo>
                </a:path>
                <a:path w="9525" h="119379">
                  <a:moveTo>
                    <a:pt x="0" y="54863"/>
                  </a:moveTo>
                  <a:lnTo>
                    <a:pt x="9144" y="54863"/>
                  </a:lnTo>
                </a:path>
                <a:path w="9525" h="119379">
                  <a:moveTo>
                    <a:pt x="0" y="64007"/>
                  </a:moveTo>
                  <a:lnTo>
                    <a:pt x="9144" y="64007"/>
                  </a:lnTo>
                </a:path>
                <a:path w="9525" h="119379">
                  <a:moveTo>
                    <a:pt x="0" y="73151"/>
                  </a:moveTo>
                  <a:lnTo>
                    <a:pt x="9144" y="73151"/>
                  </a:lnTo>
                </a:path>
                <a:path w="9525" h="119379">
                  <a:moveTo>
                    <a:pt x="0" y="82295"/>
                  </a:moveTo>
                  <a:lnTo>
                    <a:pt x="9144" y="82295"/>
                  </a:lnTo>
                </a:path>
                <a:path w="9525" h="119379">
                  <a:moveTo>
                    <a:pt x="0" y="91439"/>
                  </a:moveTo>
                  <a:lnTo>
                    <a:pt x="9144" y="91439"/>
                  </a:lnTo>
                </a:path>
                <a:path w="9525" h="119379">
                  <a:moveTo>
                    <a:pt x="0" y="100583"/>
                  </a:moveTo>
                  <a:lnTo>
                    <a:pt x="9144" y="100583"/>
                  </a:lnTo>
                </a:path>
                <a:path w="9525" h="119379">
                  <a:moveTo>
                    <a:pt x="0" y="109727"/>
                  </a:moveTo>
                  <a:lnTo>
                    <a:pt x="9144" y="109727"/>
                  </a:lnTo>
                </a:path>
                <a:path w="9525" h="119379">
                  <a:moveTo>
                    <a:pt x="0" y="118871"/>
                  </a:moveTo>
                  <a:lnTo>
                    <a:pt x="9144" y="118871"/>
                  </a:lnTo>
                </a:path>
              </a:pathLst>
            </a:custGeom>
            <a:ln w="9144">
              <a:solidFill>
                <a:srgbClr val="B0B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385816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B3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385816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E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3" name="object 163"/>
          <p:cNvGrpSpPr/>
          <p:nvPr/>
        </p:nvGrpSpPr>
        <p:grpSpPr>
          <a:xfrm>
            <a:off x="6547104" y="4270247"/>
            <a:ext cx="64135" cy="192405"/>
            <a:chOff x="6547104" y="4270247"/>
            <a:chExt cx="64135" cy="192405"/>
          </a:xfrm>
        </p:grpSpPr>
        <p:pic>
          <p:nvPicPr>
            <p:cNvPr id="164" name="object 1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556248" y="4270247"/>
              <a:ext cx="45719" cy="2743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47104" y="4297679"/>
              <a:ext cx="64008" cy="914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6574536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AF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574536" y="4320539"/>
              <a:ext cx="9525" cy="119380"/>
            </a:xfrm>
            <a:custGeom>
              <a:avLst/>
              <a:gdLst/>
              <a:ahLst/>
              <a:cxnLst/>
              <a:rect l="l" t="t" r="r" b="b"/>
              <a:pathLst>
                <a:path w="9525" h="119379">
                  <a:moveTo>
                    <a:pt x="0" y="0"/>
                  </a:moveTo>
                  <a:lnTo>
                    <a:pt x="9144" y="0"/>
                  </a:lnTo>
                </a:path>
                <a:path w="9525" h="119379">
                  <a:moveTo>
                    <a:pt x="0" y="9143"/>
                  </a:moveTo>
                  <a:lnTo>
                    <a:pt x="9144" y="9143"/>
                  </a:lnTo>
                </a:path>
                <a:path w="9525" h="119379">
                  <a:moveTo>
                    <a:pt x="0" y="18287"/>
                  </a:moveTo>
                  <a:lnTo>
                    <a:pt x="9144" y="18287"/>
                  </a:lnTo>
                </a:path>
                <a:path w="9525" h="119379">
                  <a:moveTo>
                    <a:pt x="0" y="27431"/>
                  </a:moveTo>
                  <a:lnTo>
                    <a:pt x="9144" y="27431"/>
                  </a:lnTo>
                </a:path>
                <a:path w="9525" h="119379">
                  <a:moveTo>
                    <a:pt x="0" y="36575"/>
                  </a:moveTo>
                  <a:lnTo>
                    <a:pt x="9144" y="36575"/>
                  </a:lnTo>
                </a:path>
                <a:path w="9525" h="119379">
                  <a:moveTo>
                    <a:pt x="0" y="45719"/>
                  </a:moveTo>
                  <a:lnTo>
                    <a:pt x="9144" y="45719"/>
                  </a:lnTo>
                </a:path>
                <a:path w="9525" h="119379">
                  <a:moveTo>
                    <a:pt x="0" y="54863"/>
                  </a:moveTo>
                  <a:lnTo>
                    <a:pt x="9144" y="54863"/>
                  </a:lnTo>
                </a:path>
                <a:path w="9525" h="119379">
                  <a:moveTo>
                    <a:pt x="0" y="64007"/>
                  </a:moveTo>
                  <a:lnTo>
                    <a:pt x="9144" y="64007"/>
                  </a:lnTo>
                </a:path>
                <a:path w="9525" h="119379">
                  <a:moveTo>
                    <a:pt x="0" y="73151"/>
                  </a:moveTo>
                  <a:lnTo>
                    <a:pt x="9144" y="73151"/>
                  </a:lnTo>
                </a:path>
                <a:path w="9525" h="119379">
                  <a:moveTo>
                    <a:pt x="0" y="82295"/>
                  </a:moveTo>
                  <a:lnTo>
                    <a:pt x="9144" y="82295"/>
                  </a:lnTo>
                </a:path>
                <a:path w="9525" h="119379">
                  <a:moveTo>
                    <a:pt x="0" y="91439"/>
                  </a:moveTo>
                  <a:lnTo>
                    <a:pt x="9144" y="91439"/>
                  </a:lnTo>
                </a:path>
                <a:path w="9525" h="119379">
                  <a:moveTo>
                    <a:pt x="0" y="100583"/>
                  </a:moveTo>
                  <a:lnTo>
                    <a:pt x="9144" y="100583"/>
                  </a:lnTo>
                </a:path>
                <a:path w="9525" h="119379">
                  <a:moveTo>
                    <a:pt x="0" y="109727"/>
                  </a:moveTo>
                  <a:lnTo>
                    <a:pt x="9144" y="109727"/>
                  </a:lnTo>
                </a:path>
                <a:path w="9525" h="119379">
                  <a:moveTo>
                    <a:pt x="0" y="118871"/>
                  </a:moveTo>
                  <a:lnTo>
                    <a:pt x="9144" y="118871"/>
                  </a:lnTo>
                </a:path>
              </a:pathLst>
            </a:custGeom>
            <a:ln w="9144">
              <a:solidFill>
                <a:srgbClr val="AAB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574536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574536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6AC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7150607" y="4270247"/>
            <a:ext cx="64135" cy="201295"/>
            <a:chOff x="7150607" y="4270247"/>
            <a:chExt cx="64135" cy="201295"/>
          </a:xfrm>
        </p:grpSpPr>
        <p:pic>
          <p:nvPicPr>
            <p:cNvPr id="171" name="object 1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150607" y="4270247"/>
              <a:ext cx="54863" cy="36576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78039" y="4297679"/>
              <a:ext cx="36576" cy="914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7150607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3A9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78039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B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205471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6A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178039" y="4320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178039" y="4329683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4"/>
                  </a:moveTo>
                  <a:lnTo>
                    <a:pt x="9144" y="9144"/>
                  </a:lnTo>
                </a:path>
                <a:path w="9525" h="109854">
                  <a:moveTo>
                    <a:pt x="0" y="18287"/>
                  </a:moveTo>
                  <a:lnTo>
                    <a:pt x="9144" y="18287"/>
                  </a:lnTo>
                </a:path>
                <a:path w="9525" h="109854">
                  <a:moveTo>
                    <a:pt x="0" y="27432"/>
                  </a:moveTo>
                  <a:lnTo>
                    <a:pt x="9144" y="27432"/>
                  </a:lnTo>
                </a:path>
                <a:path w="9525" h="109854">
                  <a:moveTo>
                    <a:pt x="0" y="36575"/>
                  </a:moveTo>
                  <a:lnTo>
                    <a:pt x="9144" y="36575"/>
                  </a:lnTo>
                </a:path>
                <a:path w="9525" h="109854">
                  <a:moveTo>
                    <a:pt x="0" y="45720"/>
                  </a:moveTo>
                  <a:lnTo>
                    <a:pt x="9144" y="45720"/>
                  </a:lnTo>
                </a:path>
                <a:path w="9525" h="109854">
                  <a:moveTo>
                    <a:pt x="0" y="54863"/>
                  </a:moveTo>
                  <a:lnTo>
                    <a:pt x="9144" y="54863"/>
                  </a:lnTo>
                </a:path>
                <a:path w="9525" h="109854">
                  <a:moveTo>
                    <a:pt x="0" y="64008"/>
                  </a:moveTo>
                  <a:lnTo>
                    <a:pt x="9144" y="64008"/>
                  </a:lnTo>
                </a:path>
                <a:path w="9525" h="109854">
                  <a:moveTo>
                    <a:pt x="0" y="73151"/>
                  </a:moveTo>
                  <a:lnTo>
                    <a:pt x="9144" y="73151"/>
                  </a:lnTo>
                </a:path>
                <a:path w="9525" h="109854">
                  <a:moveTo>
                    <a:pt x="0" y="82296"/>
                  </a:moveTo>
                  <a:lnTo>
                    <a:pt x="9144" y="82296"/>
                  </a:lnTo>
                </a:path>
                <a:path w="9525" h="109854">
                  <a:moveTo>
                    <a:pt x="0" y="91439"/>
                  </a:moveTo>
                  <a:lnTo>
                    <a:pt x="9144" y="91439"/>
                  </a:lnTo>
                </a:path>
                <a:path w="9525" h="109854">
                  <a:moveTo>
                    <a:pt x="0" y="100584"/>
                  </a:moveTo>
                  <a:lnTo>
                    <a:pt x="9144" y="100584"/>
                  </a:lnTo>
                </a:path>
                <a:path w="9525" h="109854">
                  <a:moveTo>
                    <a:pt x="0" y="109727"/>
                  </a:moveTo>
                  <a:lnTo>
                    <a:pt x="9144" y="109727"/>
                  </a:lnTo>
                </a:path>
              </a:pathLst>
            </a:custGeom>
            <a:ln w="9144">
              <a:solidFill>
                <a:srgbClr val="ABAD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178039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178039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D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178039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1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7744968" y="4270247"/>
            <a:ext cx="64135" cy="201295"/>
            <a:chOff x="7744968" y="4270247"/>
            <a:chExt cx="64135" cy="201295"/>
          </a:xfrm>
        </p:grpSpPr>
        <p:pic>
          <p:nvPicPr>
            <p:cNvPr id="182" name="object 1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44968" y="4270247"/>
              <a:ext cx="54863" cy="3657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7772400" y="430225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4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90688" y="430225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0A5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44968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4A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72400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D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799832" y="43113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AC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772400" y="432053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772400" y="4329683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4"/>
                  </a:moveTo>
                  <a:lnTo>
                    <a:pt x="9144" y="9144"/>
                  </a:lnTo>
                </a:path>
                <a:path w="9525" h="109854">
                  <a:moveTo>
                    <a:pt x="0" y="18287"/>
                  </a:moveTo>
                  <a:lnTo>
                    <a:pt x="9144" y="18287"/>
                  </a:lnTo>
                </a:path>
                <a:path w="9525" h="109854">
                  <a:moveTo>
                    <a:pt x="0" y="27432"/>
                  </a:moveTo>
                  <a:lnTo>
                    <a:pt x="9144" y="27432"/>
                  </a:lnTo>
                </a:path>
                <a:path w="9525" h="109854">
                  <a:moveTo>
                    <a:pt x="0" y="36575"/>
                  </a:moveTo>
                  <a:lnTo>
                    <a:pt x="9144" y="36575"/>
                  </a:lnTo>
                </a:path>
                <a:path w="9525" h="109854">
                  <a:moveTo>
                    <a:pt x="0" y="45720"/>
                  </a:moveTo>
                  <a:lnTo>
                    <a:pt x="9144" y="45720"/>
                  </a:lnTo>
                </a:path>
                <a:path w="9525" h="109854">
                  <a:moveTo>
                    <a:pt x="0" y="54863"/>
                  </a:moveTo>
                  <a:lnTo>
                    <a:pt x="9144" y="54863"/>
                  </a:lnTo>
                </a:path>
                <a:path w="9525" h="109854">
                  <a:moveTo>
                    <a:pt x="0" y="64008"/>
                  </a:moveTo>
                  <a:lnTo>
                    <a:pt x="9144" y="64008"/>
                  </a:lnTo>
                </a:path>
                <a:path w="9525" h="109854">
                  <a:moveTo>
                    <a:pt x="0" y="73151"/>
                  </a:moveTo>
                  <a:lnTo>
                    <a:pt x="9144" y="73151"/>
                  </a:lnTo>
                </a:path>
                <a:path w="9525" h="109854">
                  <a:moveTo>
                    <a:pt x="0" y="82296"/>
                  </a:moveTo>
                  <a:lnTo>
                    <a:pt x="9144" y="82296"/>
                  </a:lnTo>
                </a:path>
                <a:path w="9525" h="109854">
                  <a:moveTo>
                    <a:pt x="0" y="91439"/>
                  </a:moveTo>
                  <a:lnTo>
                    <a:pt x="9144" y="91439"/>
                  </a:lnTo>
                </a:path>
                <a:path w="9525" h="109854">
                  <a:moveTo>
                    <a:pt x="0" y="100584"/>
                  </a:moveTo>
                  <a:lnTo>
                    <a:pt x="9144" y="100584"/>
                  </a:lnTo>
                </a:path>
                <a:path w="9525" h="109854">
                  <a:moveTo>
                    <a:pt x="0" y="109727"/>
                  </a:moveTo>
                  <a:lnTo>
                    <a:pt x="9144" y="109727"/>
                  </a:lnTo>
                </a:path>
              </a:pathLst>
            </a:custGeom>
            <a:ln w="9144">
              <a:solidFill>
                <a:srgbClr val="ABAD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72400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E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772400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D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772400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B0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object 193"/>
          <p:cNvGrpSpPr/>
          <p:nvPr/>
        </p:nvGrpSpPr>
        <p:grpSpPr>
          <a:xfrm>
            <a:off x="5202935" y="4572000"/>
            <a:ext cx="1582420" cy="402590"/>
            <a:chOff x="5202935" y="4572000"/>
            <a:chExt cx="1582420" cy="402590"/>
          </a:xfrm>
        </p:grpSpPr>
        <p:pic>
          <p:nvPicPr>
            <p:cNvPr id="194" name="object 1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202935" y="4572000"/>
              <a:ext cx="1581911" cy="22860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24143" y="4745736"/>
              <a:ext cx="18288" cy="64008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27647" y="4791456"/>
              <a:ext cx="27432" cy="1828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1655" y="4791456"/>
              <a:ext cx="393191" cy="18288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02935" y="4800600"/>
              <a:ext cx="393191" cy="17373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88151" y="4800600"/>
              <a:ext cx="384048" cy="173736"/>
            </a:xfrm>
            <a:prstGeom prst="rect">
              <a:avLst/>
            </a:prstGeom>
          </p:spPr>
        </p:pic>
      </p:grpSp>
      <p:grpSp>
        <p:nvGrpSpPr>
          <p:cNvPr id="200" name="object 200"/>
          <p:cNvGrpSpPr/>
          <p:nvPr/>
        </p:nvGrpSpPr>
        <p:grpSpPr>
          <a:xfrm>
            <a:off x="6839711" y="4572000"/>
            <a:ext cx="1152525" cy="411480"/>
            <a:chOff x="6839711" y="4572000"/>
            <a:chExt cx="1152525" cy="411480"/>
          </a:xfrm>
        </p:grpSpPr>
        <p:pic>
          <p:nvPicPr>
            <p:cNvPr id="201" name="object 2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39711" y="4572000"/>
              <a:ext cx="1152144" cy="23774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6940295" y="47594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79D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949439" y="476859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EA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543799" y="48051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EA4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940295" y="481431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B4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534655" y="481431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A9E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04303" y="4809743"/>
              <a:ext cx="384047" cy="164592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589519" y="4800600"/>
              <a:ext cx="402336" cy="182880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5952744" y="5084064"/>
            <a:ext cx="55244" cy="192405"/>
            <a:chOff x="5952744" y="5084064"/>
            <a:chExt cx="55244" cy="192405"/>
          </a:xfrm>
        </p:grpSpPr>
        <p:pic>
          <p:nvPicPr>
            <p:cNvPr id="210" name="object 21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61888" y="5084064"/>
              <a:ext cx="36576" cy="27432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5952744" y="51160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89F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998464" y="51160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AA0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980176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980176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F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980176" y="5143500"/>
              <a:ext cx="9525" cy="119380"/>
            </a:xfrm>
            <a:custGeom>
              <a:avLst/>
              <a:gdLst/>
              <a:ahLst/>
              <a:cxnLst/>
              <a:rect l="l" t="t" r="r" b="b"/>
              <a:pathLst>
                <a:path w="9525" h="119379">
                  <a:moveTo>
                    <a:pt x="0" y="0"/>
                  </a:moveTo>
                  <a:lnTo>
                    <a:pt x="9144" y="0"/>
                  </a:lnTo>
                </a:path>
                <a:path w="9525" h="119379">
                  <a:moveTo>
                    <a:pt x="0" y="9144"/>
                  </a:moveTo>
                  <a:lnTo>
                    <a:pt x="9144" y="9144"/>
                  </a:lnTo>
                </a:path>
                <a:path w="9525" h="119379">
                  <a:moveTo>
                    <a:pt x="0" y="18288"/>
                  </a:moveTo>
                  <a:lnTo>
                    <a:pt x="9144" y="18288"/>
                  </a:lnTo>
                </a:path>
                <a:path w="9525" h="119379">
                  <a:moveTo>
                    <a:pt x="0" y="27432"/>
                  </a:moveTo>
                  <a:lnTo>
                    <a:pt x="9144" y="27432"/>
                  </a:lnTo>
                </a:path>
                <a:path w="9525" h="119379">
                  <a:moveTo>
                    <a:pt x="0" y="36576"/>
                  </a:moveTo>
                  <a:lnTo>
                    <a:pt x="9144" y="36576"/>
                  </a:lnTo>
                </a:path>
                <a:path w="9525" h="119379">
                  <a:moveTo>
                    <a:pt x="0" y="45720"/>
                  </a:moveTo>
                  <a:lnTo>
                    <a:pt x="9144" y="45720"/>
                  </a:lnTo>
                </a:path>
                <a:path w="9525" h="119379">
                  <a:moveTo>
                    <a:pt x="0" y="54864"/>
                  </a:moveTo>
                  <a:lnTo>
                    <a:pt x="9144" y="54864"/>
                  </a:lnTo>
                </a:path>
                <a:path w="9525" h="119379">
                  <a:moveTo>
                    <a:pt x="0" y="64008"/>
                  </a:moveTo>
                  <a:lnTo>
                    <a:pt x="9144" y="64008"/>
                  </a:lnTo>
                </a:path>
                <a:path w="9525" h="119379">
                  <a:moveTo>
                    <a:pt x="0" y="73152"/>
                  </a:moveTo>
                  <a:lnTo>
                    <a:pt x="9144" y="73152"/>
                  </a:lnTo>
                </a:path>
                <a:path w="9525" h="119379">
                  <a:moveTo>
                    <a:pt x="0" y="82296"/>
                  </a:moveTo>
                  <a:lnTo>
                    <a:pt x="9144" y="82296"/>
                  </a:lnTo>
                </a:path>
                <a:path w="9525" h="119379">
                  <a:moveTo>
                    <a:pt x="0" y="91440"/>
                  </a:moveTo>
                  <a:lnTo>
                    <a:pt x="9144" y="91440"/>
                  </a:lnTo>
                </a:path>
                <a:path w="9525" h="119379">
                  <a:moveTo>
                    <a:pt x="0" y="100584"/>
                  </a:moveTo>
                  <a:lnTo>
                    <a:pt x="9144" y="100584"/>
                  </a:lnTo>
                </a:path>
                <a:path w="9525" h="119379">
                  <a:moveTo>
                    <a:pt x="0" y="109728"/>
                  </a:moveTo>
                  <a:lnTo>
                    <a:pt x="9144" y="109728"/>
                  </a:lnTo>
                </a:path>
                <a:path w="9525" h="119379">
                  <a:moveTo>
                    <a:pt x="0" y="118872"/>
                  </a:moveTo>
                  <a:lnTo>
                    <a:pt x="9144" y="118872"/>
                  </a:lnTo>
                </a:path>
              </a:pathLst>
            </a:custGeom>
            <a:ln w="9144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971032" y="5266944"/>
              <a:ext cx="18288" cy="9144"/>
            </a:xfrm>
            <a:prstGeom prst="rect">
              <a:avLst/>
            </a:prstGeom>
          </p:spPr>
        </p:pic>
      </p:grpSp>
      <p:grpSp>
        <p:nvGrpSpPr>
          <p:cNvPr id="217" name="object 217"/>
          <p:cNvGrpSpPr/>
          <p:nvPr/>
        </p:nvGrpSpPr>
        <p:grpSpPr>
          <a:xfrm>
            <a:off x="5367528" y="5084064"/>
            <a:ext cx="64135" cy="201295"/>
            <a:chOff x="5367528" y="5084064"/>
            <a:chExt cx="64135" cy="201295"/>
          </a:xfrm>
        </p:grpSpPr>
        <p:pic>
          <p:nvPicPr>
            <p:cNvPr id="218" name="object 21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67528" y="5084064"/>
              <a:ext cx="54863" cy="36576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94960" y="5111496"/>
              <a:ext cx="36576" cy="9144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5367528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B5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394960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B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422392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5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394960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D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394960" y="5143500"/>
              <a:ext cx="9525" cy="109855"/>
            </a:xfrm>
            <a:custGeom>
              <a:avLst/>
              <a:gdLst/>
              <a:ahLst/>
              <a:cxnLst/>
              <a:rect l="l" t="t" r="r" b="b"/>
              <a:pathLst>
                <a:path w="9525" h="109854">
                  <a:moveTo>
                    <a:pt x="0" y="0"/>
                  </a:moveTo>
                  <a:lnTo>
                    <a:pt x="9144" y="0"/>
                  </a:lnTo>
                </a:path>
                <a:path w="9525" h="109854">
                  <a:moveTo>
                    <a:pt x="0" y="9144"/>
                  </a:moveTo>
                  <a:lnTo>
                    <a:pt x="9144" y="9144"/>
                  </a:lnTo>
                </a:path>
                <a:path w="9525" h="109854">
                  <a:moveTo>
                    <a:pt x="0" y="18288"/>
                  </a:moveTo>
                  <a:lnTo>
                    <a:pt x="9144" y="18288"/>
                  </a:lnTo>
                </a:path>
                <a:path w="9525" h="109854">
                  <a:moveTo>
                    <a:pt x="0" y="27432"/>
                  </a:moveTo>
                  <a:lnTo>
                    <a:pt x="9144" y="27432"/>
                  </a:lnTo>
                </a:path>
                <a:path w="9525" h="109854">
                  <a:moveTo>
                    <a:pt x="0" y="36576"/>
                  </a:moveTo>
                  <a:lnTo>
                    <a:pt x="9144" y="36576"/>
                  </a:lnTo>
                </a:path>
                <a:path w="9525" h="109854">
                  <a:moveTo>
                    <a:pt x="0" y="45720"/>
                  </a:moveTo>
                  <a:lnTo>
                    <a:pt x="9144" y="45720"/>
                  </a:lnTo>
                </a:path>
                <a:path w="9525" h="109854">
                  <a:moveTo>
                    <a:pt x="0" y="54864"/>
                  </a:moveTo>
                  <a:lnTo>
                    <a:pt x="9144" y="54864"/>
                  </a:lnTo>
                </a:path>
                <a:path w="9525" h="109854">
                  <a:moveTo>
                    <a:pt x="0" y="64008"/>
                  </a:moveTo>
                  <a:lnTo>
                    <a:pt x="9144" y="64008"/>
                  </a:lnTo>
                </a:path>
                <a:path w="9525" h="109854">
                  <a:moveTo>
                    <a:pt x="0" y="73152"/>
                  </a:moveTo>
                  <a:lnTo>
                    <a:pt x="9144" y="73152"/>
                  </a:lnTo>
                </a:path>
                <a:path w="9525" h="109854">
                  <a:moveTo>
                    <a:pt x="0" y="82296"/>
                  </a:moveTo>
                  <a:lnTo>
                    <a:pt x="9144" y="82296"/>
                  </a:lnTo>
                </a:path>
                <a:path w="9525" h="109854">
                  <a:moveTo>
                    <a:pt x="0" y="91440"/>
                  </a:moveTo>
                  <a:lnTo>
                    <a:pt x="9144" y="91440"/>
                  </a:lnTo>
                </a:path>
                <a:path w="9525" h="109854">
                  <a:moveTo>
                    <a:pt x="0" y="100584"/>
                  </a:moveTo>
                  <a:lnTo>
                    <a:pt x="9144" y="100584"/>
                  </a:lnTo>
                </a:path>
                <a:path w="9525" h="109854">
                  <a:moveTo>
                    <a:pt x="0" y="109728"/>
                  </a:moveTo>
                  <a:lnTo>
                    <a:pt x="9144" y="109728"/>
                  </a:lnTo>
                </a:path>
              </a:pathLst>
            </a:custGeom>
            <a:ln w="9144">
              <a:solidFill>
                <a:srgbClr val="ABAD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394960" y="52623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394960" y="52715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B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394960" y="52806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8" name="object 228"/>
          <p:cNvGrpSpPr/>
          <p:nvPr/>
        </p:nvGrpSpPr>
        <p:grpSpPr>
          <a:xfrm>
            <a:off x="6547104" y="5084064"/>
            <a:ext cx="55244" cy="192405"/>
            <a:chOff x="6547104" y="5084064"/>
            <a:chExt cx="55244" cy="192405"/>
          </a:xfrm>
        </p:grpSpPr>
        <p:pic>
          <p:nvPicPr>
            <p:cNvPr id="229" name="object 2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556248" y="5084064"/>
              <a:ext cx="36576" cy="2743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547104" y="51160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B9F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565392" y="51160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0C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592824" y="51160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98A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565392" y="51252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BE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565392" y="51343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AB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565392" y="5143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565392" y="5152644"/>
              <a:ext cx="9525" cy="100965"/>
            </a:xfrm>
            <a:custGeom>
              <a:avLst/>
              <a:gdLst/>
              <a:ahLst/>
              <a:cxnLst/>
              <a:rect l="l" t="t" r="r" b="b"/>
              <a:pathLst>
                <a:path w="9525" h="100964">
                  <a:moveTo>
                    <a:pt x="0" y="0"/>
                  </a:moveTo>
                  <a:lnTo>
                    <a:pt x="9144" y="0"/>
                  </a:lnTo>
                </a:path>
                <a:path w="9525" h="100964">
                  <a:moveTo>
                    <a:pt x="0" y="9144"/>
                  </a:moveTo>
                  <a:lnTo>
                    <a:pt x="9144" y="9144"/>
                  </a:lnTo>
                </a:path>
                <a:path w="9525" h="100964">
                  <a:moveTo>
                    <a:pt x="0" y="18287"/>
                  </a:moveTo>
                  <a:lnTo>
                    <a:pt x="9144" y="18287"/>
                  </a:lnTo>
                </a:path>
                <a:path w="9525" h="100964">
                  <a:moveTo>
                    <a:pt x="0" y="27432"/>
                  </a:moveTo>
                  <a:lnTo>
                    <a:pt x="9144" y="27432"/>
                  </a:lnTo>
                </a:path>
                <a:path w="9525" h="100964">
                  <a:moveTo>
                    <a:pt x="0" y="36575"/>
                  </a:moveTo>
                  <a:lnTo>
                    <a:pt x="9144" y="36575"/>
                  </a:lnTo>
                </a:path>
                <a:path w="9525" h="100964">
                  <a:moveTo>
                    <a:pt x="0" y="45720"/>
                  </a:moveTo>
                  <a:lnTo>
                    <a:pt x="9144" y="45720"/>
                  </a:lnTo>
                </a:path>
                <a:path w="9525" h="100964">
                  <a:moveTo>
                    <a:pt x="0" y="54863"/>
                  </a:moveTo>
                  <a:lnTo>
                    <a:pt x="9144" y="54863"/>
                  </a:lnTo>
                </a:path>
                <a:path w="9525" h="100964">
                  <a:moveTo>
                    <a:pt x="0" y="64008"/>
                  </a:moveTo>
                  <a:lnTo>
                    <a:pt x="9144" y="64008"/>
                  </a:lnTo>
                </a:path>
                <a:path w="9525" h="100964">
                  <a:moveTo>
                    <a:pt x="0" y="73151"/>
                  </a:moveTo>
                  <a:lnTo>
                    <a:pt x="9144" y="73151"/>
                  </a:lnTo>
                </a:path>
                <a:path w="9525" h="100964">
                  <a:moveTo>
                    <a:pt x="0" y="82296"/>
                  </a:moveTo>
                  <a:lnTo>
                    <a:pt x="9144" y="82296"/>
                  </a:lnTo>
                </a:path>
                <a:path w="9525" h="100964">
                  <a:moveTo>
                    <a:pt x="0" y="91439"/>
                  </a:moveTo>
                  <a:lnTo>
                    <a:pt x="9144" y="91439"/>
                  </a:lnTo>
                </a:path>
                <a:path w="9525" h="100964">
                  <a:moveTo>
                    <a:pt x="0" y="100584"/>
                  </a:moveTo>
                  <a:lnTo>
                    <a:pt x="9144" y="100584"/>
                  </a:lnTo>
                </a:path>
              </a:pathLst>
            </a:custGeom>
            <a:ln w="9144">
              <a:solidFill>
                <a:srgbClr val="BCB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565392" y="52623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B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65392" y="5266944"/>
              <a:ext cx="18288" cy="9144"/>
            </a:xfrm>
            <a:prstGeom prst="rect">
              <a:avLst/>
            </a:prstGeom>
          </p:spPr>
        </p:pic>
      </p:grpSp>
      <p:pic>
        <p:nvPicPr>
          <p:cNvPr id="239" name="object 23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769864" y="5376671"/>
            <a:ext cx="393191" cy="393192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184647" y="5385815"/>
            <a:ext cx="393191" cy="393192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373367" y="5376671"/>
            <a:ext cx="384047" cy="393192"/>
          </a:xfrm>
          <a:prstGeom prst="rect">
            <a:avLst/>
          </a:prstGeom>
        </p:spPr>
      </p:pic>
      <p:grpSp>
        <p:nvGrpSpPr>
          <p:cNvPr id="242" name="object 24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43" name="object 2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 txBox="1">
            <a:spLocks noGrp="1"/>
          </p:cNvSpPr>
          <p:nvPr>
            <p:ph type="title"/>
          </p:nvPr>
        </p:nvSpPr>
        <p:spPr>
          <a:xfrm>
            <a:off x="514539" y="42201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-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246" name="object 2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1508" y="423122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RNN</a:t>
            </a:r>
            <a:r>
              <a:rPr sz="4400" spc="-55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Mappings:</a:t>
            </a:r>
            <a:r>
              <a:rPr sz="4400" spc="-65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Graphical</a:t>
            </a:r>
            <a:r>
              <a:rPr sz="4400" spc="-70" dirty="0">
                <a:solidFill>
                  <a:schemeClr val="bg1"/>
                </a:solidFill>
              </a:rPr>
              <a:t> </a:t>
            </a:r>
            <a:r>
              <a:rPr sz="4400" spc="-1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1395977" y="1275581"/>
            <a:ext cx="7103745" cy="5521960"/>
            <a:chOff x="1395977" y="1275581"/>
            <a:chExt cx="7103745" cy="55219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789" y="1293875"/>
              <a:ext cx="7049528" cy="54848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95977" y="1275581"/>
              <a:ext cx="7103745" cy="5521960"/>
            </a:xfrm>
            <a:custGeom>
              <a:avLst/>
              <a:gdLst/>
              <a:ahLst/>
              <a:cxnLst/>
              <a:rect l="l" t="t" r="r" b="b"/>
              <a:pathLst>
                <a:path w="7103745" h="5521959">
                  <a:moveTo>
                    <a:pt x="7103370" y="5516886"/>
                  </a:moveTo>
                  <a:lnTo>
                    <a:pt x="7103370" y="4572"/>
                  </a:lnTo>
                  <a:lnTo>
                    <a:pt x="709879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5516886"/>
                  </a:lnTo>
                  <a:lnTo>
                    <a:pt x="4572" y="5521458"/>
                  </a:lnTo>
                  <a:lnTo>
                    <a:pt x="9144" y="5521458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7085082" y="18288"/>
                  </a:lnTo>
                  <a:lnTo>
                    <a:pt x="7085082" y="9144"/>
                  </a:lnTo>
                  <a:lnTo>
                    <a:pt x="7094226" y="18288"/>
                  </a:lnTo>
                  <a:lnTo>
                    <a:pt x="7094226" y="5521458"/>
                  </a:lnTo>
                  <a:lnTo>
                    <a:pt x="7098798" y="5521458"/>
                  </a:lnTo>
                  <a:lnTo>
                    <a:pt x="7103370" y="5516886"/>
                  </a:lnTo>
                  <a:close/>
                </a:path>
                <a:path w="7103745" h="5521959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7103745" h="5521959">
                  <a:moveTo>
                    <a:pt x="19812" y="550317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5503170"/>
                  </a:lnTo>
                  <a:lnTo>
                    <a:pt x="19812" y="5503170"/>
                  </a:lnTo>
                  <a:close/>
                </a:path>
                <a:path w="7103745" h="5521959">
                  <a:moveTo>
                    <a:pt x="7094226" y="5503170"/>
                  </a:moveTo>
                  <a:lnTo>
                    <a:pt x="9144" y="5503170"/>
                  </a:lnTo>
                  <a:lnTo>
                    <a:pt x="19812" y="5512314"/>
                  </a:lnTo>
                  <a:lnTo>
                    <a:pt x="19812" y="5521458"/>
                  </a:lnTo>
                  <a:lnTo>
                    <a:pt x="7085082" y="5521458"/>
                  </a:lnTo>
                  <a:lnTo>
                    <a:pt x="7085082" y="5512314"/>
                  </a:lnTo>
                  <a:lnTo>
                    <a:pt x="7094226" y="5503170"/>
                  </a:lnTo>
                  <a:close/>
                </a:path>
                <a:path w="7103745" h="5521959">
                  <a:moveTo>
                    <a:pt x="19812" y="5521458"/>
                  </a:moveTo>
                  <a:lnTo>
                    <a:pt x="19812" y="5512314"/>
                  </a:lnTo>
                  <a:lnTo>
                    <a:pt x="9144" y="5503170"/>
                  </a:lnTo>
                  <a:lnTo>
                    <a:pt x="9144" y="5521458"/>
                  </a:lnTo>
                  <a:lnTo>
                    <a:pt x="19812" y="5521458"/>
                  </a:lnTo>
                  <a:close/>
                </a:path>
                <a:path w="7103745" h="5521959">
                  <a:moveTo>
                    <a:pt x="7094226" y="18288"/>
                  </a:moveTo>
                  <a:lnTo>
                    <a:pt x="7085082" y="9144"/>
                  </a:lnTo>
                  <a:lnTo>
                    <a:pt x="7085082" y="18288"/>
                  </a:lnTo>
                  <a:lnTo>
                    <a:pt x="7094226" y="18288"/>
                  </a:lnTo>
                  <a:close/>
                </a:path>
                <a:path w="7103745" h="5521959">
                  <a:moveTo>
                    <a:pt x="7094226" y="5503170"/>
                  </a:moveTo>
                  <a:lnTo>
                    <a:pt x="7094226" y="18288"/>
                  </a:lnTo>
                  <a:lnTo>
                    <a:pt x="7085082" y="18288"/>
                  </a:lnTo>
                  <a:lnTo>
                    <a:pt x="7085082" y="5503170"/>
                  </a:lnTo>
                  <a:lnTo>
                    <a:pt x="7094226" y="5503170"/>
                  </a:lnTo>
                  <a:close/>
                </a:path>
                <a:path w="7103745" h="5521959">
                  <a:moveTo>
                    <a:pt x="7094226" y="5521458"/>
                  </a:moveTo>
                  <a:lnTo>
                    <a:pt x="7094226" y="5503170"/>
                  </a:lnTo>
                  <a:lnTo>
                    <a:pt x="7085082" y="5512314"/>
                  </a:lnTo>
                  <a:lnTo>
                    <a:pt x="7085082" y="5521458"/>
                  </a:lnTo>
                  <a:lnTo>
                    <a:pt x="7094226" y="552145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933" y="6840316"/>
            <a:ext cx="18961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i="1" dirty="0">
                <a:latin typeface="Arial"/>
                <a:cs typeface="Arial"/>
              </a:rPr>
              <a:t>Credits: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S.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Amidi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A.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Amidi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362" y="1686707"/>
            <a:ext cx="6286683" cy="38774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743090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515" y="881550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Artificial</a:t>
            </a:r>
            <a:r>
              <a:rPr sz="3600" spc="-6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Neural</a:t>
            </a:r>
            <a:r>
              <a:rPr sz="3600" spc="-75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Networks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RNN</a:t>
            </a:r>
            <a:r>
              <a:rPr spc="-55" dirty="0"/>
              <a:t> </a:t>
            </a:r>
            <a:r>
              <a:rPr dirty="0"/>
              <a:t>Mappings:</a:t>
            </a:r>
            <a:r>
              <a:rPr spc="-65" dirty="0"/>
              <a:t> </a:t>
            </a:r>
            <a:r>
              <a:rPr dirty="0"/>
              <a:t>Graphical</a:t>
            </a:r>
            <a:r>
              <a:rPr spc="-7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761993" y="1347209"/>
            <a:ext cx="8535035" cy="4220210"/>
            <a:chOff x="761993" y="1347209"/>
            <a:chExt cx="8535035" cy="42202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805" y="1367027"/>
              <a:ext cx="8467725" cy="41803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1993" y="1347209"/>
              <a:ext cx="8535035" cy="4220210"/>
            </a:xfrm>
            <a:custGeom>
              <a:avLst/>
              <a:gdLst/>
              <a:ahLst/>
              <a:cxnLst/>
              <a:rect l="l" t="t" r="r" b="b"/>
              <a:pathLst>
                <a:path w="8535035" h="4220210">
                  <a:moveTo>
                    <a:pt x="8534406" y="4215390"/>
                  </a:moveTo>
                  <a:lnTo>
                    <a:pt x="8534406" y="4572"/>
                  </a:lnTo>
                  <a:lnTo>
                    <a:pt x="853135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4215390"/>
                  </a:lnTo>
                  <a:lnTo>
                    <a:pt x="4572" y="4219962"/>
                  </a:lnTo>
                  <a:lnTo>
                    <a:pt x="10668" y="421996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19812" y="19812"/>
                  </a:lnTo>
                  <a:lnTo>
                    <a:pt x="8516118" y="19812"/>
                  </a:lnTo>
                  <a:lnTo>
                    <a:pt x="8516118" y="9144"/>
                  </a:lnTo>
                  <a:lnTo>
                    <a:pt x="8525262" y="19812"/>
                  </a:lnTo>
                  <a:lnTo>
                    <a:pt x="8525262" y="4219962"/>
                  </a:lnTo>
                  <a:lnTo>
                    <a:pt x="8531358" y="4219962"/>
                  </a:lnTo>
                  <a:lnTo>
                    <a:pt x="8534406" y="4215390"/>
                  </a:lnTo>
                  <a:close/>
                </a:path>
                <a:path w="8535035" h="4220210">
                  <a:moveTo>
                    <a:pt x="19812" y="19812"/>
                  </a:moveTo>
                  <a:lnTo>
                    <a:pt x="19812" y="9144"/>
                  </a:lnTo>
                  <a:lnTo>
                    <a:pt x="10668" y="19812"/>
                  </a:lnTo>
                  <a:lnTo>
                    <a:pt x="19812" y="19812"/>
                  </a:lnTo>
                  <a:close/>
                </a:path>
                <a:path w="8535035" h="4220210">
                  <a:moveTo>
                    <a:pt x="19812" y="4200150"/>
                  </a:moveTo>
                  <a:lnTo>
                    <a:pt x="19812" y="19812"/>
                  </a:lnTo>
                  <a:lnTo>
                    <a:pt x="10668" y="19812"/>
                  </a:lnTo>
                  <a:lnTo>
                    <a:pt x="10668" y="4200150"/>
                  </a:lnTo>
                  <a:lnTo>
                    <a:pt x="19812" y="4200150"/>
                  </a:lnTo>
                  <a:close/>
                </a:path>
                <a:path w="8535035" h="4220210">
                  <a:moveTo>
                    <a:pt x="8525262" y="4200150"/>
                  </a:moveTo>
                  <a:lnTo>
                    <a:pt x="10668" y="4200150"/>
                  </a:lnTo>
                  <a:lnTo>
                    <a:pt x="19812" y="4210818"/>
                  </a:lnTo>
                  <a:lnTo>
                    <a:pt x="19812" y="4219962"/>
                  </a:lnTo>
                  <a:lnTo>
                    <a:pt x="8516118" y="4219962"/>
                  </a:lnTo>
                  <a:lnTo>
                    <a:pt x="8516118" y="4210818"/>
                  </a:lnTo>
                  <a:lnTo>
                    <a:pt x="8525262" y="4200150"/>
                  </a:lnTo>
                  <a:close/>
                </a:path>
                <a:path w="8535035" h="4220210">
                  <a:moveTo>
                    <a:pt x="19812" y="4219962"/>
                  </a:moveTo>
                  <a:lnTo>
                    <a:pt x="19812" y="4210818"/>
                  </a:lnTo>
                  <a:lnTo>
                    <a:pt x="10668" y="4200150"/>
                  </a:lnTo>
                  <a:lnTo>
                    <a:pt x="10668" y="4219962"/>
                  </a:lnTo>
                  <a:lnTo>
                    <a:pt x="19812" y="4219962"/>
                  </a:lnTo>
                  <a:close/>
                </a:path>
                <a:path w="8535035" h="4220210">
                  <a:moveTo>
                    <a:pt x="8525262" y="19812"/>
                  </a:moveTo>
                  <a:lnTo>
                    <a:pt x="8516118" y="9144"/>
                  </a:lnTo>
                  <a:lnTo>
                    <a:pt x="8516118" y="19812"/>
                  </a:lnTo>
                  <a:lnTo>
                    <a:pt x="8525262" y="19812"/>
                  </a:lnTo>
                  <a:close/>
                </a:path>
                <a:path w="8535035" h="4220210">
                  <a:moveTo>
                    <a:pt x="8525262" y="4200150"/>
                  </a:moveTo>
                  <a:lnTo>
                    <a:pt x="8525262" y="19812"/>
                  </a:lnTo>
                  <a:lnTo>
                    <a:pt x="8516118" y="19812"/>
                  </a:lnTo>
                  <a:lnTo>
                    <a:pt x="8516118" y="4200150"/>
                  </a:lnTo>
                  <a:lnTo>
                    <a:pt x="8525262" y="4200150"/>
                  </a:lnTo>
                  <a:close/>
                </a:path>
                <a:path w="8535035" h="4220210">
                  <a:moveTo>
                    <a:pt x="8525262" y="4219962"/>
                  </a:moveTo>
                  <a:lnTo>
                    <a:pt x="8525262" y="4200150"/>
                  </a:lnTo>
                  <a:lnTo>
                    <a:pt x="8516118" y="4210818"/>
                  </a:lnTo>
                  <a:lnTo>
                    <a:pt x="8516118" y="4219962"/>
                  </a:lnTo>
                  <a:lnTo>
                    <a:pt x="8525262" y="42199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8604" y="2130551"/>
              <a:ext cx="2087879" cy="5760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07936" y="2119884"/>
              <a:ext cx="2095500" cy="596265"/>
            </a:xfrm>
            <a:custGeom>
              <a:avLst/>
              <a:gdLst/>
              <a:ahLst/>
              <a:cxnLst/>
              <a:rect l="l" t="t" r="r" b="b"/>
              <a:pathLst>
                <a:path w="2095500" h="596264">
                  <a:moveTo>
                    <a:pt x="12700" y="347472"/>
                  </a:moveTo>
                  <a:lnTo>
                    <a:pt x="12700" y="249936"/>
                  </a:lnTo>
                  <a:lnTo>
                    <a:pt x="0" y="257556"/>
                  </a:lnTo>
                  <a:lnTo>
                    <a:pt x="0" y="338328"/>
                  </a:lnTo>
                  <a:lnTo>
                    <a:pt x="12700" y="347472"/>
                  </a:lnTo>
                  <a:close/>
                </a:path>
                <a:path w="2095500" h="596264">
                  <a:moveTo>
                    <a:pt x="25400" y="265176"/>
                  </a:moveTo>
                  <a:lnTo>
                    <a:pt x="25400" y="227076"/>
                  </a:lnTo>
                  <a:lnTo>
                    <a:pt x="12700" y="234696"/>
                  </a:lnTo>
                  <a:lnTo>
                    <a:pt x="12700" y="272796"/>
                  </a:lnTo>
                  <a:lnTo>
                    <a:pt x="25400" y="265176"/>
                  </a:lnTo>
                  <a:close/>
                </a:path>
                <a:path w="2095500" h="596264">
                  <a:moveTo>
                    <a:pt x="25400" y="368808"/>
                  </a:moveTo>
                  <a:lnTo>
                    <a:pt x="25400" y="330708"/>
                  </a:lnTo>
                  <a:lnTo>
                    <a:pt x="12700" y="324612"/>
                  </a:lnTo>
                  <a:lnTo>
                    <a:pt x="12700" y="362712"/>
                  </a:lnTo>
                  <a:lnTo>
                    <a:pt x="25400" y="368808"/>
                  </a:lnTo>
                  <a:close/>
                </a:path>
                <a:path w="2095500" h="596264">
                  <a:moveTo>
                    <a:pt x="38100" y="245364"/>
                  </a:moveTo>
                  <a:lnTo>
                    <a:pt x="38100" y="211836"/>
                  </a:lnTo>
                  <a:lnTo>
                    <a:pt x="25400" y="219456"/>
                  </a:lnTo>
                  <a:lnTo>
                    <a:pt x="25400" y="252984"/>
                  </a:lnTo>
                  <a:lnTo>
                    <a:pt x="38100" y="245364"/>
                  </a:lnTo>
                  <a:close/>
                </a:path>
                <a:path w="2095500" h="596264">
                  <a:moveTo>
                    <a:pt x="38100" y="384048"/>
                  </a:moveTo>
                  <a:lnTo>
                    <a:pt x="38100" y="350520"/>
                  </a:lnTo>
                  <a:lnTo>
                    <a:pt x="25400" y="344424"/>
                  </a:lnTo>
                  <a:lnTo>
                    <a:pt x="25400" y="376428"/>
                  </a:lnTo>
                  <a:lnTo>
                    <a:pt x="38100" y="384048"/>
                  </a:lnTo>
                  <a:close/>
                </a:path>
                <a:path w="2095500" h="596264">
                  <a:moveTo>
                    <a:pt x="2044700" y="219456"/>
                  </a:moveTo>
                  <a:lnTo>
                    <a:pt x="2044700" y="198120"/>
                  </a:lnTo>
                  <a:lnTo>
                    <a:pt x="2032000" y="192024"/>
                  </a:lnTo>
                  <a:lnTo>
                    <a:pt x="2019300" y="178308"/>
                  </a:lnTo>
                  <a:lnTo>
                    <a:pt x="1917700" y="128016"/>
                  </a:lnTo>
                  <a:lnTo>
                    <a:pt x="1828800" y="96012"/>
                  </a:lnTo>
                  <a:lnTo>
                    <a:pt x="1790700" y="85344"/>
                  </a:lnTo>
                  <a:lnTo>
                    <a:pt x="1676400" y="57912"/>
                  </a:lnTo>
                  <a:lnTo>
                    <a:pt x="1638300" y="50292"/>
                  </a:lnTo>
                  <a:lnTo>
                    <a:pt x="1587500" y="42672"/>
                  </a:lnTo>
                  <a:lnTo>
                    <a:pt x="1549400" y="35052"/>
                  </a:lnTo>
                  <a:lnTo>
                    <a:pt x="1498600" y="28956"/>
                  </a:lnTo>
                  <a:lnTo>
                    <a:pt x="1460500" y="22860"/>
                  </a:lnTo>
                  <a:lnTo>
                    <a:pt x="1308100" y="9144"/>
                  </a:lnTo>
                  <a:lnTo>
                    <a:pt x="1257300" y="6096"/>
                  </a:lnTo>
                  <a:lnTo>
                    <a:pt x="1206500" y="4572"/>
                  </a:lnTo>
                  <a:lnTo>
                    <a:pt x="1155700" y="1524"/>
                  </a:lnTo>
                  <a:lnTo>
                    <a:pt x="1104900" y="1524"/>
                  </a:lnTo>
                  <a:lnTo>
                    <a:pt x="1054100" y="0"/>
                  </a:lnTo>
                  <a:lnTo>
                    <a:pt x="990600" y="1524"/>
                  </a:lnTo>
                  <a:lnTo>
                    <a:pt x="939800" y="1524"/>
                  </a:lnTo>
                  <a:lnTo>
                    <a:pt x="889000" y="3048"/>
                  </a:lnTo>
                  <a:lnTo>
                    <a:pt x="787400" y="9144"/>
                  </a:lnTo>
                  <a:lnTo>
                    <a:pt x="635000" y="22860"/>
                  </a:lnTo>
                  <a:lnTo>
                    <a:pt x="546100" y="35052"/>
                  </a:lnTo>
                  <a:lnTo>
                    <a:pt x="508000" y="42672"/>
                  </a:lnTo>
                  <a:lnTo>
                    <a:pt x="419100" y="57912"/>
                  </a:lnTo>
                  <a:lnTo>
                    <a:pt x="304800" y="85344"/>
                  </a:lnTo>
                  <a:lnTo>
                    <a:pt x="266700" y="96012"/>
                  </a:lnTo>
                  <a:lnTo>
                    <a:pt x="241300" y="106680"/>
                  </a:lnTo>
                  <a:lnTo>
                    <a:pt x="177800" y="128016"/>
                  </a:lnTo>
                  <a:lnTo>
                    <a:pt x="101600" y="164592"/>
                  </a:lnTo>
                  <a:lnTo>
                    <a:pt x="76200" y="178308"/>
                  </a:lnTo>
                  <a:lnTo>
                    <a:pt x="63500" y="192024"/>
                  </a:lnTo>
                  <a:lnTo>
                    <a:pt x="50800" y="198120"/>
                  </a:lnTo>
                  <a:lnTo>
                    <a:pt x="38100" y="205740"/>
                  </a:lnTo>
                  <a:lnTo>
                    <a:pt x="38100" y="233172"/>
                  </a:lnTo>
                  <a:lnTo>
                    <a:pt x="50800" y="225552"/>
                  </a:lnTo>
                  <a:lnTo>
                    <a:pt x="50800" y="227076"/>
                  </a:lnTo>
                  <a:lnTo>
                    <a:pt x="63500" y="219456"/>
                  </a:lnTo>
                  <a:lnTo>
                    <a:pt x="76200" y="207264"/>
                  </a:lnTo>
                  <a:lnTo>
                    <a:pt x="88900" y="193548"/>
                  </a:lnTo>
                  <a:lnTo>
                    <a:pt x="88900" y="195072"/>
                  </a:lnTo>
                  <a:lnTo>
                    <a:pt x="114300" y="181356"/>
                  </a:lnTo>
                  <a:lnTo>
                    <a:pt x="152400" y="163068"/>
                  </a:lnTo>
                  <a:lnTo>
                    <a:pt x="152400" y="156972"/>
                  </a:lnTo>
                  <a:lnTo>
                    <a:pt x="190500" y="146304"/>
                  </a:lnTo>
                  <a:lnTo>
                    <a:pt x="215900" y="135636"/>
                  </a:lnTo>
                  <a:lnTo>
                    <a:pt x="241300" y="123444"/>
                  </a:lnTo>
                  <a:lnTo>
                    <a:pt x="279400" y="114300"/>
                  </a:lnTo>
                  <a:lnTo>
                    <a:pt x="317500" y="103632"/>
                  </a:lnTo>
                  <a:lnTo>
                    <a:pt x="381000" y="85344"/>
                  </a:lnTo>
                  <a:lnTo>
                    <a:pt x="419100" y="76200"/>
                  </a:lnTo>
                  <a:lnTo>
                    <a:pt x="469900" y="68580"/>
                  </a:lnTo>
                  <a:lnTo>
                    <a:pt x="508000" y="60960"/>
                  </a:lnTo>
                  <a:lnTo>
                    <a:pt x="546100" y="54864"/>
                  </a:lnTo>
                  <a:lnTo>
                    <a:pt x="596900" y="47244"/>
                  </a:lnTo>
                  <a:lnTo>
                    <a:pt x="647700" y="42672"/>
                  </a:lnTo>
                  <a:lnTo>
                    <a:pt x="685800" y="36576"/>
                  </a:lnTo>
                  <a:lnTo>
                    <a:pt x="736600" y="32004"/>
                  </a:lnTo>
                  <a:lnTo>
                    <a:pt x="889000" y="22860"/>
                  </a:lnTo>
                  <a:lnTo>
                    <a:pt x="990600" y="19812"/>
                  </a:lnTo>
                  <a:lnTo>
                    <a:pt x="1104900" y="19812"/>
                  </a:lnTo>
                  <a:lnTo>
                    <a:pt x="1206500" y="22860"/>
                  </a:lnTo>
                  <a:lnTo>
                    <a:pt x="1358900" y="32004"/>
                  </a:lnTo>
                  <a:lnTo>
                    <a:pt x="1409700" y="36576"/>
                  </a:lnTo>
                  <a:lnTo>
                    <a:pt x="1447800" y="42672"/>
                  </a:lnTo>
                  <a:lnTo>
                    <a:pt x="1549400" y="54864"/>
                  </a:lnTo>
                  <a:lnTo>
                    <a:pt x="1587500" y="60960"/>
                  </a:lnTo>
                  <a:lnTo>
                    <a:pt x="1625600" y="68580"/>
                  </a:lnTo>
                  <a:lnTo>
                    <a:pt x="1676400" y="76200"/>
                  </a:lnTo>
                  <a:lnTo>
                    <a:pt x="1676400" y="78486"/>
                  </a:lnTo>
                  <a:lnTo>
                    <a:pt x="1714500" y="85344"/>
                  </a:lnTo>
                  <a:lnTo>
                    <a:pt x="1752600" y="94488"/>
                  </a:lnTo>
                  <a:lnTo>
                    <a:pt x="1778000" y="103632"/>
                  </a:lnTo>
                  <a:lnTo>
                    <a:pt x="1816100" y="114300"/>
                  </a:lnTo>
                  <a:lnTo>
                    <a:pt x="1854200" y="123444"/>
                  </a:lnTo>
                  <a:lnTo>
                    <a:pt x="1879600" y="135636"/>
                  </a:lnTo>
                  <a:lnTo>
                    <a:pt x="1930400" y="156972"/>
                  </a:lnTo>
                  <a:lnTo>
                    <a:pt x="1968500" y="169164"/>
                  </a:lnTo>
                  <a:lnTo>
                    <a:pt x="1968500" y="175260"/>
                  </a:lnTo>
                  <a:lnTo>
                    <a:pt x="1981200" y="181356"/>
                  </a:lnTo>
                  <a:lnTo>
                    <a:pt x="2006600" y="195072"/>
                  </a:lnTo>
                  <a:lnTo>
                    <a:pt x="2006600" y="193548"/>
                  </a:lnTo>
                  <a:lnTo>
                    <a:pt x="2019300" y="207264"/>
                  </a:lnTo>
                  <a:lnTo>
                    <a:pt x="2044700" y="219456"/>
                  </a:lnTo>
                  <a:close/>
                </a:path>
                <a:path w="2095500" h="596264">
                  <a:moveTo>
                    <a:pt x="165100" y="438912"/>
                  </a:moveTo>
                  <a:lnTo>
                    <a:pt x="88900" y="402336"/>
                  </a:lnTo>
                  <a:lnTo>
                    <a:pt x="76200" y="390144"/>
                  </a:lnTo>
                  <a:lnTo>
                    <a:pt x="63500" y="382524"/>
                  </a:lnTo>
                  <a:lnTo>
                    <a:pt x="63500" y="376428"/>
                  </a:lnTo>
                  <a:lnTo>
                    <a:pt x="38100" y="364236"/>
                  </a:lnTo>
                  <a:lnTo>
                    <a:pt x="38100" y="391668"/>
                  </a:lnTo>
                  <a:lnTo>
                    <a:pt x="50800" y="397764"/>
                  </a:lnTo>
                  <a:lnTo>
                    <a:pt x="63500" y="405384"/>
                  </a:lnTo>
                  <a:lnTo>
                    <a:pt x="76200" y="419100"/>
                  </a:lnTo>
                  <a:lnTo>
                    <a:pt x="152400" y="455676"/>
                  </a:lnTo>
                  <a:lnTo>
                    <a:pt x="152400" y="438912"/>
                  </a:lnTo>
                  <a:lnTo>
                    <a:pt x="165100" y="438912"/>
                  </a:lnTo>
                  <a:close/>
                </a:path>
                <a:path w="2095500" h="596264">
                  <a:moveTo>
                    <a:pt x="165100" y="156972"/>
                  </a:moveTo>
                  <a:lnTo>
                    <a:pt x="152400" y="156972"/>
                  </a:lnTo>
                  <a:lnTo>
                    <a:pt x="152400" y="163068"/>
                  </a:lnTo>
                  <a:lnTo>
                    <a:pt x="165100" y="156972"/>
                  </a:lnTo>
                  <a:close/>
                </a:path>
                <a:path w="2095500" h="596264">
                  <a:moveTo>
                    <a:pt x="1968500" y="443484"/>
                  </a:moveTo>
                  <a:lnTo>
                    <a:pt x="1968500" y="426720"/>
                  </a:lnTo>
                  <a:lnTo>
                    <a:pt x="1930400" y="438912"/>
                  </a:lnTo>
                  <a:lnTo>
                    <a:pt x="1905000" y="451104"/>
                  </a:lnTo>
                  <a:lnTo>
                    <a:pt x="1854200" y="472440"/>
                  </a:lnTo>
                  <a:lnTo>
                    <a:pt x="1816100" y="483108"/>
                  </a:lnTo>
                  <a:lnTo>
                    <a:pt x="1778000" y="492252"/>
                  </a:lnTo>
                  <a:lnTo>
                    <a:pt x="1752600" y="502920"/>
                  </a:lnTo>
                  <a:lnTo>
                    <a:pt x="1714500" y="510540"/>
                  </a:lnTo>
                  <a:lnTo>
                    <a:pt x="1663700" y="519684"/>
                  </a:lnTo>
                  <a:lnTo>
                    <a:pt x="1549400" y="542544"/>
                  </a:lnTo>
                  <a:lnTo>
                    <a:pt x="1409700" y="559308"/>
                  </a:lnTo>
                  <a:lnTo>
                    <a:pt x="1358900" y="563880"/>
                  </a:lnTo>
                  <a:lnTo>
                    <a:pt x="1206500" y="573024"/>
                  </a:lnTo>
                  <a:lnTo>
                    <a:pt x="1104900" y="576072"/>
                  </a:lnTo>
                  <a:lnTo>
                    <a:pt x="990600" y="576072"/>
                  </a:lnTo>
                  <a:lnTo>
                    <a:pt x="838200" y="571500"/>
                  </a:lnTo>
                  <a:lnTo>
                    <a:pt x="787400" y="568452"/>
                  </a:lnTo>
                  <a:lnTo>
                    <a:pt x="685800" y="559308"/>
                  </a:lnTo>
                  <a:lnTo>
                    <a:pt x="546100" y="542544"/>
                  </a:lnTo>
                  <a:lnTo>
                    <a:pt x="469900" y="527304"/>
                  </a:lnTo>
                  <a:lnTo>
                    <a:pt x="419100" y="519684"/>
                  </a:lnTo>
                  <a:lnTo>
                    <a:pt x="381000" y="510540"/>
                  </a:lnTo>
                  <a:lnTo>
                    <a:pt x="381000" y="512064"/>
                  </a:lnTo>
                  <a:lnTo>
                    <a:pt x="342900" y="502920"/>
                  </a:lnTo>
                  <a:lnTo>
                    <a:pt x="317500" y="492252"/>
                  </a:lnTo>
                  <a:lnTo>
                    <a:pt x="279400" y="483108"/>
                  </a:lnTo>
                  <a:lnTo>
                    <a:pt x="241300" y="472440"/>
                  </a:lnTo>
                  <a:lnTo>
                    <a:pt x="190500" y="451104"/>
                  </a:lnTo>
                  <a:lnTo>
                    <a:pt x="152400" y="438912"/>
                  </a:lnTo>
                  <a:lnTo>
                    <a:pt x="152400" y="455676"/>
                  </a:lnTo>
                  <a:lnTo>
                    <a:pt x="203200" y="480060"/>
                  </a:lnTo>
                  <a:lnTo>
                    <a:pt x="241300" y="490728"/>
                  </a:lnTo>
                  <a:lnTo>
                    <a:pt x="266700" y="501396"/>
                  </a:lnTo>
                  <a:lnTo>
                    <a:pt x="304800" y="510540"/>
                  </a:lnTo>
                  <a:lnTo>
                    <a:pt x="342900" y="521208"/>
                  </a:lnTo>
                  <a:lnTo>
                    <a:pt x="381000" y="530352"/>
                  </a:lnTo>
                  <a:lnTo>
                    <a:pt x="419100" y="537972"/>
                  </a:lnTo>
                  <a:lnTo>
                    <a:pt x="457200" y="547116"/>
                  </a:lnTo>
                  <a:lnTo>
                    <a:pt x="508000" y="554736"/>
                  </a:lnTo>
                  <a:lnTo>
                    <a:pt x="546100" y="560832"/>
                  </a:lnTo>
                  <a:lnTo>
                    <a:pt x="635000" y="573024"/>
                  </a:lnTo>
                  <a:lnTo>
                    <a:pt x="685800" y="579120"/>
                  </a:lnTo>
                  <a:lnTo>
                    <a:pt x="736600" y="582168"/>
                  </a:lnTo>
                  <a:lnTo>
                    <a:pt x="787400" y="586740"/>
                  </a:lnTo>
                  <a:lnTo>
                    <a:pt x="889000" y="592836"/>
                  </a:lnTo>
                  <a:lnTo>
                    <a:pt x="990600" y="595884"/>
                  </a:lnTo>
                  <a:lnTo>
                    <a:pt x="1054100" y="595884"/>
                  </a:lnTo>
                  <a:lnTo>
                    <a:pt x="1104900" y="594360"/>
                  </a:lnTo>
                  <a:lnTo>
                    <a:pt x="1155700" y="594360"/>
                  </a:lnTo>
                  <a:lnTo>
                    <a:pt x="1206500" y="592836"/>
                  </a:lnTo>
                  <a:lnTo>
                    <a:pt x="1308100" y="586740"/>
                  </a:lnTo>
                  <a:lnTo>
                    <a:pt x="1460500" y="573024"/>
                  </a:lnTo>
                  <a:lnTo>
                    <a:pt x="1498600" y="566928"/>
                  </a:lnTo>
                  <a:lnTo>
                    <a:pt x="1549400" y="560832"/>
                  </a:lnTo>
                  <a:lnTo>
                    <a:pt x="1587500" y="553212"/>
                  </a:lnTo>
                  <a:lnTo>
                    <a:pt x="1638300" y="547116"/>
                  </a:lnTo>
                  <a:lnTo>
                    <a:pt x="1676400" y="537972"/>
                  </a:lnTo>
                  <a:lnTo>
                    <a:pt x="1714500" y="530352"/>
                  </a:lnTo>
                  <a:lnTo>
                    <a:pt x="1752600" y="521208"/>
                  </a:lnTo>
                  <a:lnTo>
                    <a:pt x="1790700" y="510540"/>
                  </a:lnTo>
                  <a:lnTo>
                    <a:pt x="1828800" y="501396"/>
                  </a:lnTo>
                  <a:lnTo>
                    <a:pt x="1892300" y="480060"/>
                  </a:lnTo>
                  <a:lnTo>
                    <a:pt x="1968500" y="443484"/>
                  </a:lnTo>
                  <a:close/>
                </a:path>
                <a:path w="2095500" h="596264">
                  <a:moveTo>
                    <a:pt x="1676400" y="78486"/>
                  </a:moveTo>
                  <a:lnTo>
                    <a:pt x="1676400" y="76200"/>
                  </a:lnTo>
                  <a:lnTo>
                    <a:pt x="1663700" y="76200"/>
                  </a:lnTo>
                  <a:lnTo>
                    <a:pt x="1676400" y="78486"/>
                  </a:lnTo>
                  <a:close/>
                </a:path>
                <a:path w="2095500" h="596264">
                  <a:moveTo>
                    <a:pt x="1968500" y="175260"/>
                  </a:moveTo>
                  <a:lnTo>
                    <a:pt x="1968500" y="169164"/>
                  </a:lnTo>
                  <a:lnTo>
                    <a:pt x="1955800" y="169164"/>
                  </a:lnTo>
                  <a:lnTo>
                    <a:pt x="1968500" y="175260"/>
                  </a:lnTo>
                  <a:close/>
                </a:path>
                <a:path w="2095500" h="596264">
                  <a:moveTo>
                    <a:pt x="2044700" y="397764"/>
                  </a:moveTo>
                  <a:lnTo>
                    <a:pt x="2044700" y="376428"/>
                  </a:lnTo>
                  <a:lnTo>
                    <a:pt x="2032000" y="384048"/>
                  </a:lnTo>
                  <a:lnTo>
                    <a:pt x="2032000" y="382524"/>
                  </a:lnTo>
                  <a:lnTo>
                    <a:pt x="2019300" y="390144"/>
                  </a:lnTo>
                  <a:lnTo>
                    <a:pt x="2006600" y="402336"/>
                  </a:lnTo>
                  <a:lnTo>
                    <a:pt x="1955800" y="426720"/>
                  </a:lnTo>
                  <a:lnTo>
                    <a:pt x="1968500" y="426720"/>
                  </a:lnTo>
                  <a:lnTo>
                    <a:pt x="1968500" y="443484"/>
                  </a:lnTo>
                  <a:lnTo>
                    <a:pt x="2019300" y="419100"/>
                  </a:lnTo>
                  <a:lnTo>
                    <a:pt x="2032000" y="405384"/>
                  </a:lnTo>
                  <a:lnTo>
                    <a:pt x="2044700" y="397764"/>
                  </a:lnTo>
                  <a:close/>
                </a:path>
                <a:path w="2095500" h="596264">
                  <a:moveTo>
                    <a:pt x="2082800" y="272796"/>
                  </a:moveTo>
                  <a:lnTo>
                    <a:pt x="2082800" y="234696"/>
                  </a:lnTo>
                  <a:lnTo>
                    <a:pt x="2070100" y="219456"/>
                  </a:lnTo>
                  <a:lnTo>
                    <a:pt x="2057400" y="211836"/>
                  </a:lnTo>
                  <a:lnTo>
                    <a:pt x="2044700" y="205740"/>
                  </a:lnTo>
                  <a:lnTo>
                    <a:pt x="2044700" y="225552"/>
                  </a:lnTo>
                  <a:lnTo>
                    <a:pt x="2057400" y="239268"/>
                  </a:lnTo>
                  <a:lnTo>
                    <a:pt x="2057400" y="245364"/>
                  </a:lnTo>
                  <a:lnTo>
                    <a:pt x="2070100" y="252984"/>
                  </a:lnTo>
                  <a:lnTo>
                    <a:pt x="2070100" y="265176"/>
                  </a:lnTo>
                  <a:lnTo>
                    <a:pt x="2082800" y="272796"/>
                  </a:lnTo>
                  <a:close/>
                </a:path>
                <a:path w="2095500" h="596264">
                  <a:moveTo>
                    <a:pt x="2070100" y="376428"/>
                  </a:moveTo>
                  <a:lnTo>
                    <a:pt x="2070100" y="344424"/>
                  </a:lnTo>
                  <a:lnTo>
                    <a:pt x="2057400" y="350520"/>
                  </a:lnTo>
                  <a:lnTo>
                    <a:pt x="2057400" y="364236"/>
                  </a:lnTo>
                  <a:lnTo>
                    <a:pt x="2044700" y="370332"/>
                  </a:lnTo>
                  <a:lnTo>
                    <a:pt x="2044700" y="391668"/>
                  </a:lnTo>
                  <a:lnTo>
                    <a:pt x="2070100" y="376428"/>
                  </a:lnTo>
                  <a:close/>
                </a:path>
                <a:path w="2095500" h="596264">
                  <a:moveTo>
                    <a:pt x="2082800" y="362712"/>
                  </a:moveTo>
                  <a:lnTo>
                    <a:pt x="2082800" y="324612"/>
                  </a:lnTo>
                  <a:lnTo>
                    <a:pt x="2070100" y="330708"/>
                  </a:lnTo>
                  <a:lnTo>
                    <a:pt x="2070100" y="368808"/>
                  </a:lnTo>
                  <a:lnTo>
                    <a:pt x="2082800" y="362712"/>
                  </a:lnTo>
                  <a:close/>
                </a:path>
                <a:path w="2095500" h="596264">
                  <a:moveTo>
                    <a:pt x="2095500" y="338328"/>
                  </a:moveTo>
                  <a:lnTo>
                    <a:pt x="2095500" y="272796"/>
                  </a:lnTo>
                  <a:lnTo>
                    <a:pt x="2082800" y="249936"/>
                  </a:lnTo>
                  <a:lnTo>
                    <a:pt x="2082800" y="347472"/>
                  </a:lnTo>
                  <a:lnTo>
                    <a:pt x="2095500" y="3383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5933" y="6840316"/>
            <a:ext cx="18961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i="1" dirty="0">
                <a:latin typeface="Arial"/>
                <a:cs typeface="Arial"/>
              </a:rPr>
              <a:t>Credits: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S.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Amidi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&amp;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A.</a:t>
            </a:r>
            <a:r>
              <a:rPr sz="1200" i="1" spc="-6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Amidi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265" y="4612638"/>
            <a:ext cx="490855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80365" algn="l"/>
              </a:tabLst>
            </a:pPr>
            <a:r>
              <a:rPr sz="2400" dirty="0">
                <a:latin typeface="Arial MT"/>
                <a:cs typeface="Arial MT"/>
              </a:rPr>
              <a:t>Length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baseline="-20833" dirty="0">
                <a:latin typeface="Arial MT"/>
                <a:cs typeface="Arial MT"/>
              </a:rPr>
              <a:t>x</a:t>
            </a:r>
            <a:r>
              <a:rPr sz="2400" spc="225" baseline="-208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3803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80365" algn="l"/>
              </a:tabLst>
            </a:pPr>
            <a:r>
              <a:rPr sz="2400" dirty="0">
                <a:latin typeface="Arial MT"/>
                <a:cs typeface="Arial MT"/>
              </a:rPr>
              <a:t>Length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baseline="-20833" dirty="0">
                <a:latin typeface="Arial MT"/>
                <a:cs typeface="Arial MT"/>
              </a:rPr>
              <a:t>y</a:t>
            </a:r>
            <a:r>
              <a:rPr sz="2400" spc="209" baseline="-208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425" y="421091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chemeClr val="bg1"/>
                </a:solidFill>
              </a:rPr>
              <a:t>Example</a:t>
            </a:r>
            <a:endParaRPr spc="-10"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1645919" y="2645663"/>
            <a:ext cx="1583690" cy="29209"/>
          </a:xfrm>
          <a:custGeom>
            <a:avLst/>
            <a:gdLst/>
            <a:ahLst/>
            <a:cxnLst/>
            <a:rect l="l" t="t" r="r" b="b"/>
            <a:pathLst>
              <a:path w="1583689" h="29210">
                <a:moveTo>
                  <a:pt x="1583435" y="28955"/>
                </a:moveTo>
                <a:lnTo>
                  <a:pt x="1583435" y="0"/>
                </a:lnTo>
                <a:lnTo>
                  <a:pt x="0" y="0"/>
                </a:lnTo>
                <a:lnTo>
                  <a:pt x="0" y="28955"/>
                </a:lnTo>
                <a:lnTo>
                  <a:pt x="1583435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5765" y="3399534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Y: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3562" y="2831082"/>
            <a:ext cx="5360670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  <a:tabLst>
                <a:tab pos="1014730" algn="l"/>
                <a:tab pos="1985645" algn="l"/>
                <a:tab pos="3072130" algn="l"/>
                <a:tab pos="4900930" algn="l"/>
              </a:tabLst>
            </a:pPr>
            <a:r>
              <a:rPr sz="1800" spc="-25" dirty="0">
                <a:latin typeface="Times New Roman"/>
                <a:cs typeface="Times New Roman"/>
              </a:rPr>
              <a:t>….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…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spc="-20" dirty="0">
                <a:latin typeface="Times New Roman"/>
                <a:cs typeface="Times New Roman"/>
              </a:rPr>
              <a:t>x</a:t>
            </a:r>
            <a:r>
              <a:rPr sz="1800" i="1" spc="-30" baseline="25462" dirty="0">
                <a:latin typeface="Times New Roman"/>
                <a:cs typeface="Times New Roman"/>
              </a:rPr>
              <a:t>&lt;t&gt;</a:t>
            </a:r>
            <a:r>
              <a:rPr sz="1800" i="1" baseline="25462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…….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spc="-20" dirty="0">
                <a:latin typeface="Times New Roman"/>
                <a:cs typeface="Times New Roman"/>
              </a:rPr>
              <a:t>x</a:t>
            </a:r>
            <a:r>
              <a:rPr sz="1800" i="1" spc="-30" baseline="25462" dirty="0">
                <a:latin typeface="Times New Roman"/>
                <a:cs typeface="Times New Roman"/>
              </a:rPr>
              <a:t>&lt;9&gt;</a:t>
            </a:r>
            <a:endParaRPr sz="1800" baseline="25462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951865" algn="l"/>
                <a:tab pos="2056764" algn="l"/>
                <a:tab pos="3288665" algn="l"/>
                <a:tab pos="4076065" algn="l"/>
                <a:tab pos="4457065" algn="l"/>
                <a:tab pos="5092700" algn="l"/>
              </a:tabLst>
            </a:pP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3879" y="2762502"/>
            <a:ext cx="1301750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  <a:tabLst>
                <a:tab pos="842010" algn="l"/>
              </a:tabLst>
            </a:pPr>
            <a:r>
              <a:rPr sz="2700" i="1" spc="-30" baseline="-16975" dirty="0">
                <a:latin typeface="Times New Roman"/>
                <a:cs typeface="Times New Roman"/>
              </a:rPr>
              <a:t>x</a:t>
            </a:r>
            <a:r>
              <a:rPr sz="1200" i="1" spc="-20" dirty="0">
                <a:latin typeface="Times New Roman"/>
                <a:cs typeface="Times New Roman"/>
              </a:rPr>
              <a:t>&lt;1&gt;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2700" i="1" spc="-30" baseline="-16975" dirty="0">
                <a:latin typeface="Times New Roman"/>
                <a:cs typeface="Times New Roman"/>
              </a:rPr>
              <a:t>x</a:t>
            </a:r>
            <a:r>
              <a:rPr sz="1200" i="1" spc="-20" dirty="0">
                <a:latin typeface="Times New Roman"/>
                <a:cs typeface="Times New Roman"/>
              </a:rPr>
              <a:t>&lt;2&gt;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2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  <a:tabLst>
                <a:tab pos="786765" algn="l"/>
              </a:tabLst>
            </a:pP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1270"/>
              </a:spcBef>
              <a:tabLst>
                <a:tab pos="786765" algn="l"/>
              </a:tabLst>
            </a:pPr>
            <a:r>
              <a:rPr sz="2700" i="1" spc="-30" baseline="-16975" dirty="0">
                <a:latin typeface="Arial"/>
                <a:cs typeface="Arial"/>
              </a:rPr>
              <a:t>Y</a:t>
            </a:r>
            <a:r>
              <a:rPr sz="1200" i="1" spc="-20" dirty="0">
                <a:latin typeface="Arial"/>
                <a:cs typeface="Arial"/>
              </a:rPr>
              <a:t>&lt;1&gt;</a:t>
            </a:r>
            <a:r>
              <a:rPr sz="1200" i="1" dirty="0">
                <a:latin typeface="Arial"/>
                <a:cs typeface="Arial"/>
              </a:rPr>
              <a:t>	</a:t>
            </a:r>
            <a:r>
              <a:rPr sz="2700" i="1" spc="-30" baseline="-16975" dirty="0">
                <a:latin typeface="Arial"/>
                <a:cs typeface="Arial"/>
              </a:rPr>
              <a:t>Y</a:t>
            </a:r>
            <a:r>
              <a:rPr sz="1200" i="1" spc="-20" dirty="0">
                <a:latin typeface="Arial"/>
                <a:cs typeface="Arial"/>
              </a:rPr>
              <a:t>&lt;2&gt;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8970" y="3903978"/>
            <a:ext cx="354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3009900" algn="l"/>
              </a:tabLst>
            </a:pPr>
            <a:r>
              <a:rPr sz="1800" spc="-25" dirty="0">
                <a:latin typeface="Arial MT"/>
                <a:cs typeface="Arial MT"/>
              </a:rPr>
              <a:t>….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0" dirty="0">
                <a:latin typeface="Arial MT"/>
                <a:cs typeface="Arial MT"/>
              </a:rPr>
              <a:t>…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25" dirty="0">
                <a:latin typeface="Arial MT"/>
                <a:cs typeface="Arial MT"/>
              </a:rPr>
              <a:t>…….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3677" y="3835398"/>
            <a:ext cx="3450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83865" algn="l"/>
              </a:tabLst>
            </a:pPr>
            <a:r>
              <a:rPr sz="2700" i="1" spc="-30" baseline="-16975" dirty="0">
                <a:latin typeface="Arial"/>
                <a:cs typeface="Arial"/>
              </a:rPr>
              <a:t>Y</a:t>
            </a:r>
            <a:r>
              <a:rPr sz="1200" i="1" spc="-20" dirty="0">
                <a:latin typeface="Arial"/>
                <a:cs typeface="Arial"/>
              </a:rPr>
              <a:t>&lt;t&gt;</a:t>
            </a:r>
            <a:r>
              <a:rPr sz="1200" i="1" dirty="0">
                <a:latin typeface="Arial"/>
                <a:cs typeface="Arial"/>
              </a:rPr>
              <a:t>	</a:t>
            </a:r>
            <a:r>
              <a:rPr sz="2700" i="1" spc="-30" baseline="-16975" dirty="0">
                <a:latin typeface="Arial"/>
                <a:cs typeface="Arial"/>
              </a:rPr>
              <a:t>Y</a:t>
            </a:r>
            <a:r>
              <a:rPr sz="1200" i="1" spc="-20" dirty="0">
                <a:latin typeface="Arial"/>
                <a:cs typeface="Arial"/>
              </a:rPr>
              <a:t>&lt;9&gt;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5229" y="3191255"/>
            <a:ext cx="8677910" cy="62865"/>
          </a:xfrm>
          <a:custGeom>
            <a:avLst/>
            <a:gdLst/>
            <a:ahLst/>
            <a:cxnLst/>
            <a:rect l="l" t="t" r="r" b="b"/>
            <a:pathLst>
              <a:path w="8677910" h="62864">
                <a:moveTo>
                  <a:pt x="8677661" y="62483"/>
                </a:moveTo>
                <a:lnTo>
                  <a:pt x="8677661" y="33527"/>
                </a:lnTo>
                <a:lnTo>
                  <a:pt x="1523" y="0"/>
                </a:lnTo>
                <a:lnTo>
                  <a:pt x="0" y="28955"/>
                </a:lnTo>
                <a:lnTo>
                  <a:pt x="8677661" y="6248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2425" y="1247647"/>
            <a:ext cx="8400415" cy="136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70205" algn="l"/>
              </a:tabLst>
            </a:pPr>
            <a:r>
              <a:rPr sz="2400" dirty="0">
                <a:latin typeface="Arial MT"/>
                <a:cs typeface="Arial MT"/>
              </a:rPr>
              <a:t>Name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Entity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Recognition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people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given text?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  <a:tabLst>
                <a:tab pos="926465" algn="l"/>
              </a:tabLst>
            </a:pPr>
            <a:r>
              <a:rPr sz="2000" spc="-25" dirty="0">
                <a:solidFill>
                  <a:srgbClr val="212121"/>
                </a:solidFill>
                <a:latin typeface="Arial MT"/>
                <a:cs typeface="Arial MT"/>
              </a:rPr>
              <a:t>x: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	Geoffrey</a:t>
            </a:r>
            <a:r>
              <a:rPr sz="20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Hinton</a:t>
            </a:r>
            <a:r>
              <a:rPr sz="20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sz="20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his</a:t>
            </a:r>
            <a:r>
              <a:rPr sz="20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team</a:t>
            </a:r>
            <a:r>
              <a:rPr sz="20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introduced</a:t>
            </a:r>
            <a:r>
              <a:rPr sz="2000" spc="-5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capsule</a:t>
            </a:r>
            <a:r>
              <a:rPr sz="20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 MT"/>
                <a:cs typeface="Arial MT"/>
              </a:rPr>
              <a:t>networks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785" y="2089403"/>
            <a:ext cx="8616701" cy="10302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217" y="3305555"/>
            <a:ext cx="8616701" cy="103022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865" y="1247647"/>
            <a:ext cx="829754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indent="-342265">
              <a:lnSpc>
                <a:spcPts val="2510"/>
              </a:lnSpc>
              <a:spcBef>
                <a:spcPts val="100"/>
              </a:spcBef>
              <a:buChar char="•"/>
              <a:tabLst>
                <a:tab pos="405765" algn="l"/>
              </a:tabLst>
            </a:pPr>
            <a:r>
              <a:rPr sz="2400" dirty="0">
                <a:latin typeface="Arial MT"/>
                <a:cs typeface="Arial MT"/>
              </a:rPr>
              <a:t>Notation: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Element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t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i</a:t>
            </a:r>
            <a:r>
              <a:rPr sz="2400" i="1" spc="-60" dirty="0">
                <a:latin typeface="Arial"/>
                <a:cs typeface="Arial"/>
              </a:rPr>
              <a:t> </a:t>
            </a:r>
            <a:r>
              <a:rPr sz="2400" spc="-50" dirty="0"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405765">
              <a:lnSpc>
                <a:spcPts val="2510"/>
              </a:lnSpc>
            </a:pPr>
            <a:r>
              <a:rPr sz="3600" b="1" i="1" spc="-15" baseline="-16203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(i)&lt;t&gt;</a:t>
            </a:r>
            <a:endParaRPr sz="1600">
              <a:latin typeface="Times New Roman"/>
              <a:cs typeface="Times New Roman"/>
            </a:endParaRPr>
          </a:p>
          <a:p>
            <a:pPr marL="405765" indent="-342265">
              <a:lnSpc>
                <a:spcPct val="100000"/>
              </a:lnSpc>
              <a:spcBef>
                <a:spcPts val="1320"/>
              </a:spcBef>
              <a:buChar char="•"/>
              <a:tabLst>
                <a:tab pos="405765" algn="l"/>
              </a:tabLst>
            </a:pP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have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legnhths</a:t>
            </a:r>
            <a:endParaRPr sz="2400">
              <a:latin typeface="Arial MT"/>
              <a:cs typeface="Arial MT"/>
            </a:endParaRPr>
          </a:p>
          <a:p>
            <a:pPr marL="4057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405765" algn="l"/>
              </a:tabLst>
            </a:pPr>
            <a:r>
              <a:rPr sz="2400" dirty="0">
                <a:latin typeface="Arial MT"/>
                <a:cs typeface="Arial MT"/>
              </a:rPr>
              <a:t>Length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i:</a:t>
            </a:r>
            <a:r>
              <a:rPr sz="2400" i="1" spc="-7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spc="-15" baseline="-20833" dirty="0">
                <a:latin typeface="Arial"/>
                <a:cs typeface="Arial"/>
              </a:rPr>
              <a:t>x</a:t>
            </a:r>
            <a:r>
              <a:rPr sz="2400" i="1" spc="-15" baseline="24305" dirty="0">
                <a:latin typeface="Arial"/>
                <a:cs typeface="Arial"/>
              </a:rPr>
              <a:t>(i)</a:t>
            </a:r>
            <a:endParaRPr sz="2400" baseline="24305">
              <a:latin typeface="Arial"/>
              <a:cs typeface="Arial"/>
            </a:endParaRPr>
          </a:p>
          <a:p>
            <a:pPr marL="405765" indent="-342265">
              <a:lnSpc>
                <a:spcPts val="2820"/>
              </a:lnSpc>
              <a:spcBef>
                <a:spcPts val="575"/>
              </a:spcBef>
              <a:buChar char="•"/>
              <a:tabLst>
                <a:tab pos="405765" algn="l"/>
              </a:tabLst>
            </a:pP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outputs:</a:t>
            </a:r>
            <a:endParaRPr sz="2400">
              <a:latin typeface="Arial MT"/>
              <a:cs typeface="Arial MT"/>
            </a:endParaRPr>
          </a:p>
          <a:p>
            <a:pPr marL="807085" lvl="1" indent="-287020">
              <a:lnSpc>
                <a:spcPts val="2340"/>
              </a:lnSpc>
              <a:buFont typeface="Arial MT"/>
              <a:buChar char="–"/>
              <a:tabLst>
                <a:tab pos="807085" algn="l"/>
              </a:tabLst>
            </a:pPr>
            <a:r>
              <a:rPr sz="3000" b="1" i="1" baseline="-16666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300" b="1" i="1" dirty="0">
                <a:solidFill>
                  <a:srgbClr val="FF0000"/>
                </a:solidFill>
                <a:latin typeface="Arial"/>
                <a:cs typeface="Arial"/>
              </a:rPr>
              <a:t>(i)&lt;t&gt;</a:t>
            </a:r>
            <a:r>
              <a:rPr sz="1300" b="1" i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i="1" baseline="-16666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3000" b="1" i="1" spc="15" baseline="-1666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i="1" spc="-30" baseline="-16666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950" b="1" i="1" spc="-30" baseline="-47008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300" b="1" i="1" spc="-20" dirty="0">
                <a:solidFill>
                  <a:srgbClr val="FF0000"/>
                </a:solidFill>
                <a:latin typeface="Arial"/>
                <a:cs typeface="Arial"/>
              </a:rPr>
              <a:t>(i)</a:t>
            </a:r>
            <a:endParaRPr sz="1300">
              <a:latin typeface="Arial"/>
              <a:cs typeface="Arial"/>
            </a:endParaRPr>
          </a:p>
          <a:p>
            <a:pPr marL="405765" indent="-34226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405765" algn="l"/>
              </a:tabLst>
            </a:pPr>
            <a:r>
              <a:rPr sz="2400" i="1" dirty="0">
                <a:latin typeface="Arial"/>
                <a:cs typeface="Arial"/>
              </a:rPr>
              <a:t>Representing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individual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words</a:t>
            </a:r>
            <a:endParaRPr sz="2400">
              <a:latin typeface="Arial"/>
              <a:cs typeface="Arial"/>
            </a:endParaRPr>
          </a:p>
          <a:p>
            <a:pPr marL="807085" lvl="1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807085" algn="l"/>
              </a:tabLst>
            </a:pPr>
            <a:r>
              <a:rPr sz="2000" i="1" dirty="0">
                <a:latin typeface="Arial"/>
                <a:cs typeface="Arial"/>
              </a:rPr>
              <a:t>Identify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the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vocabulary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or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dictionary</a:t>
            </a:r>
            <a:endParaRPr sz="2000">
              <a:latin typeface="Arial"/>
              <a:cs typeface="Arial"/>
            </a:endParaRPr>
          </a:p>
          <a:p>
            <a:pPr marL="8070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807085" algn="l"/>
              </a:tabLst>
            </a:pPr>
            <a:r>
              <a:rPr sz="2000" i="1" spc="-10" dirty="0">
                <a:latin typeface="Arial"/>
                <a:cs typeface="Arial"/>
              </a:rPr>
              <a:t>Vocabulary:</a:t>
            </a:r>
            <a:r>
              <a:rPr sz="2000" i="1" spc="-1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All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possible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words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the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data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under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639" y="344894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65" y="1187296"/>
            <a:ext cx="7776209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Assume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dictionary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10,000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words</a:t>
            </a:r>
            <a:endParaRPr sz="20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one-</a:t>
            </a:r>
            <a:r>
              <a:rPr sz="2000" spc="-10" dirty="0">
                <a:latin typeface="Arial MT"/>
                <a:cs typeface="Arial MT"/>
              </a:rPr>
              <a:t>hot-</a:t>
            </a:r>
            <a:r>
              <a:rPr sz="2000" dirty="0">
                <a:latin typeface="Arial MT"/>
                <a:cs typeface="Arial MT"/>
              </a:rPr>
              <a:t>vectors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words</a:t>
            </a:r>
            <a:endParaRPr sz="20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unknown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words,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token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&lt;UKN&gt;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row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dictionary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188" y="385683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3284220" y="2996196"/>
            <a:ext cx="68580" cy="2566670"/>
          </a:xfrm>
          <a:custGeom>
            <a:avLst/>
            <a:gdLst/>
            <a:ahLst/>
            <a:cxnLst/>
            <a:rect l="l" t="t" r="r" b="b"/>
            <a:pathLst>
              <a:path w="68579" h="2566670">
                <a:moveTo>
                  <a:pt x="68580" y="2555748"/>
                </a:moveTo>
                <a:lnTo>
                  <a:pt x="24384" y="2555748"/>
                </a:lnTo>
                <a:lnTo>
                  <a:pt x="24384" y="2566416"/>
                </a:lnTo>
                <a:lnTo>
                  <a:pt x="68580" y="2566416"/>
                </a:lnTo>
                <a:lnTo>
                  <a:pt x="68580" y="2555748"/>
                </a:lnTo>
                <a:close/>
              </a:path>
              <a:path w="68579" h="2566670">
                <a:moveTo>
                  <a:pt x="68580" y="0"/>
                </a:moveTo>
                <a:lnTo>
                  <a:pt x="24130" y="0"/>
                </a:lnTo>
                <a:lnTo>
                  <a:pt x="0" y="0"/>
                </a:lnTo>
                <a:lnTo>
                  <a:pt x="0" y="2566416"/>
                </a:lnTo>
                <a:lnTo>
                  <a:pt x="24130" y="2566416"/>
                </a:lnTo>
                <a:lnTo>
                  <a:pt x="24130" y="10668"/>
                </a:lnTo>
                <a:lnTo>
                  <a:pt x="68580" y="10668"/>
                </a:lnTo>
                <a:lnTo>
                  <a:pt x="68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7932" y="2996196"/>
            <a:ext cx="69215" cy="2566670"/>
          </a:xfrm>
          <a:custGeom>
            <a:avLst/>
            <a:gdLst/>
            <a:ahLst/>
            <a:cxnLst/>
            <a:rect l="l" t="t" r="r" b="b"/>
            <a:pathLst>
              <a:path w="69214" h="2566670">
                <a:moveTo>
                  <a:pt x="69088" y="0"/>
                </a:moveTo>
                <a:lnTo>
                  <a:pt x="43688" y="0"/>
                </a:lnTo>
                <a:lnTo>
                  <a:pt x="508" y="0"/>
                </a:lnTo>
                <a:lnTo>
                  <a:pt x="508" y="10668"/>
                </a:lnTo>
                <a:lnTo>
                  <a:pt x="43688" y="10668"/>
                </a:lnTo>
                <a:lnTo>
                  <a:pt x="43688" y="2555748"/>
                </a:lnTo>
                <a:lnTo>
                  <a:pt x="0" y="2555748"/>
                </a:lnTo>
                <a:lnTo>
                  <a:pt x="0" y="2566416"/>
                </a:lnTo>
                <a:lnTo>
                  <a:pt x="43688" y="2566416"/>
                </a:lnTo>
                <a:lnTo>
                  <a:pt x="44196" y="2566416"/>
                </a:lnTo>
                <a:lnTo>
                  <a:pt x="69088" y="2566416"/>
                </a:lnTo>
                <a:lnTo>
                  <a:pt x="69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17746" y="2834130"/>
            <a:ext cx="675640" cy="28130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99390" marR="195580" indent="1270" algn="ctr">
              <a:lnSpc>
                <a:spcPts val="2110"/>
              </a:lnSpc>
              <a:spcBef>
                <a:spcPts val="210"/>
              </a:spcBef>
            </a:pPr>
            <a:r>
              <a:rPr sz="1800" spc="70" dirty="0">
                <a:latin typeface="Cambria"/>
                <a:cs typeface="Cambria"/>
              </a:rPr>
              <a:t>a </a:t>
            </a:r>
            <a:r>
              <a:rPr sz="1800" spc="-484" dirty="0">
                <a:latin typeface="Cambria"/>
                <a:cs typeface="Cambria"/>
              </a:rPr>
              <a:t>a</a:t>
            </a:r>
            <a:r>
              <a:rPr sz="2700" spc="-1110" baseline="-24691" dirty="0">
                <a:latin typeface="Cambria"/>
                <a:cs typeface="Cambria"/>
              </a:rPr>
              <a:t>…</a:t>
            </a:r>
            <a:r>
              <a:rPr sz="1800" spc="25" dirty="0">
                <a:latin typeface="Cambria"/>
                <a:cs typeface="Cambria"/>
              </a:rPr>
              <a:t>l</a:t>
            </a:r>
            <a:r>
              <a:rPr sz="1800" spc="30" dirty="0">
                <a:latin typeface="Cambria"/>
                <a:cs typeface="Cambria"/>
              </a:rPr>
              <a:t>i</a:t>
            </a:r>
            <a:endParaRPr sz="1800">
              <a:latin typeface="Cambria"/>
              <a:cs typeface="Cambria"/>
            </a:endParaRPr>
          </a:p>
          <a:p>
            <a:pPr marL="141605" marR="134620" indent="2540" algn="ctr">
              <a:lnSpc>
                <a:spcPts val="2110"/>
              </a:lnSpc>
              <a:spcBef>
                <a:spcPts val="785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80" dirty="0">
                <a:latin typeface="Cambria"/>
                <a:cs typeface="Cambria"/>
              </a:rPr>
              <a:t>bag</a:t>
            </a:r>
            <a:endParaRPr sz="1800">
              <a:latin typeface="Cambria"/>
              <a:cs typeface="Cambria"/>
            </a:endParaRPr>
          </a:p>
          <a:p>
            <a:pPr marL="2540" algn="ctr">
              <a:lnSpc>
                <a:spcPts val="2030"/>
              </a:lnSpc>
            </a:pPr>
            <a:r>
              <a:rPr sz="1800" spc="-50" dirty="0">
                <a:latin typeface="Cambria"/>
                <a:cs typeface="Cambria"/>
              </a:rPr>
              <a:t>…</a:t>
            </a:r>
            <a:endParaRPr sz="1800">
              <a:latin typeface="Cambria"/>
              <a:cs typeface="Cambria"/>
            </a:endParaRPr>
          </a:p>
          <a:p>
            <a:pPr marL="38100" marR="30480" indent="2540" algn="ctr">
              <a:lnSpc>
                <a:spcPts val="2110"/>
              </a:lnSpc>
              <a:spcBef>
                <a:spcPts val="85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70" dirty="0">
                <a:latin typeface="Cambria"/>
                <a:cs typeface="Cambria"/>
              </a:rPr>
              <a:t>harry</a:t>
            </a:r>
            <a:endParaRPr sz="1800">
              <a:latin typeface="Cambria"/>
              <a:cs typeface="Cambria"/>
            </a:endParaRPr>
          </a:p>
          <a:p>
            <a:pPr marL="2540" algn="ctr">
              <a:lnSpc>
                <a:spcPts val="2030"/>
              </a:lnSpc>
            </a:pPr>
            <a:r>
              <a:rPr sz="1800" spc="-50" dirty="0">
                <a:latin typeface="Cambria"/>
                <a:cs typeface="Cambria"/>
              </a:rPr>
              <a:t>…</a:t>
            </a:r>
            <a:endParaRPr sz="1800">
              <a:latin typeface="Cambria"/>
              <a:cs typeface="Cambria"/>
            </a:endParaRPr>
          </a:p>
          <a:p>
            <a:pPr marL="158115" marR="153670" indent="5715" algn="ctr">
              <a:lnSpc>
                <a:spcPts val="2110"/>
              </a:lnSpc>
              <a:spcBef>
                <a:spcPts val="90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-25" dirty="0">
                <a:latin typeface="Cambria"/>
                <a:cs typeface="Cambria"/>
              </a:rPr>
              <a:t>zoo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4203" y="2824986"/>
            <a:ext cx="710565" cy="281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35"/>
              </a:lnSpc>
              <a:spcBef>
                <a:spcPts val="100"/>
              </a:spcBef>
            </a:pPr>
            <a:r>
              <a:rPr sz="1800" spc="-50" dirty="0">
                <a:latin typeface="Cambria"/>
                <a:cs typeface="Cambria"/>
              </a:rPr>
              <a:t>0</a:t>
            </a:r>
            <a:endParaRPr sz="1800">
              <a:latin typeface="Cambria"/>
              <a:cs typeface="Cambria"/>
            </a:endParaRPr>
          </a:p>
          <a:p>
            <a:pPr marR="12065" algn="ctr">
              <a:lnSpc>
                <a:spcPts val="2135"/>
              </a:lnSpc>
            </a:pPr>
            <a:r>
              <a:rPr sz="2700" spc="-1829" baseline="-24691" dirty="0">
                <a:latin typeface="Cambria"/>
                <a:cs typeface="Cambria"/>
              </a:rPr>
              <a:t>…</a:t>
            </a:r>
            <a:r>
              <a:rPr sz="1800" spc="-30" dirty="0">
                <a:latin typeface="Cambria"/>
                <a:cs typeface="Cambria"/>
              </a:rPr>
              <a:t>1</a:t>
            </a:r>
            <a:endParaRPr sz="1800">
              <a:latin typeface="Cambria"/>
              <a:cs typeface="Cambria"/>
            </a:endParaRPr>
          </a:p>
          <a:p>
            <a:pPr marL="165735" marR="156845" indent="1905" algn="ctr">
              <a:lnSpc>
                <a:spcPts val="2110"/>
              </a:lnSpc>
              <a:spcBef>
                <a:spcPts val="840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-25" dirty="0">
                <a:latin typeface="Cambria"/>
                <a:cs typeface="Cambria"/>
              </a:rPr>
              <a:t>301</a:t>
            </a:r>
            <a:endParaRPr sz="1800">
              <a:latin typeface="Cambria"/>
              <a:cs typeface="Cambria"/>
            </a:endParaRPr>
          </a:p>
          <a:p>
            <a:pPr marL="3810" algn="ctr">
              <a:lnSpc>
                <a:spcPts val="2030"/>
              </a:lnSpc>
            </a:pPr>
            <a:r>
              <a:rPr sz="1800" spc="-50" dirty="0">
                <a:latin typeface="Cambria"/>
                <a:cs typeface="Cambria"/>
              </a:rPr>
              <a:t>…</a:t>
            </a:r>
            <a:endParaRPr sz="1800">
              <a:latin typeface="Cambria"/>
              <a:cs typeface="Cambria"/>
            </a:endParaRPr>
          </a:p>
          <a:p>
            <a:pPr marL="101600" marR="93980" indent="3810" algn="ctr">
              <a:lnSpc>
                <a:spcPts val="2100"/>
              </a:lnSpc>
              <a:spcBef>
                <a:spcPts val="100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-20" dirty="0">
                <a:latin typeface="Cambria"/>
                <a:cs typeface="Cambria"/>
              </a:rPr>
              <a:t>6579</a:t>
            </a:r>
            <a:endParaRPr sz="1800">
              <a:latin typeface="Cambria"/>
              <a:cs typeface="Cambria"/>
            </a:endParaRPr>
          </a:p>
          <a:p>
            <a:pPr marL="3810" algn="ctr">
              <a:lnSpc>
                <a:spcPts val="2030"/>
              </a:lnSpc>
            </a:pPr>
            <a:r>
              <a:rPr sz="1800" spc="-50" dirty="0">
                <a:latin typeface="Cambria"/>
                <a:cs typeface="Cambria"/>
              </a:rPr>
              <a:t>…</a:t>
            </a:r>
            <a:endParaRPr sz="1800">
              <a:latin typeface="Cambria"/>
              <a:cs typeface="Cambria"/>
            </a:endParaRPr>
          </a:p>
          <a:p>
            <a:pPr marL="37465" marR="30480" indent="3810" algn="ctr">
              <a:lnSpc>
                <a:spcPts val="2110"/>
              </a:lnSpc>
              <a:spcBef>
                <a:spcPts val="85"/>
              </a:spcBef>
            </a:pPr>
            <a:r>
              <a:rPr sz="1800" spc="-50" dirty="0">
                <a:latin typeface="Cambria"/>
                <a:cs typeface="Cambria"/>
              </a:rPr>
              <a:t>… </a:t>
            </a:r>
            <a:r>
              <a:rPr sz="1800" spc="-10" dirty="0">
                <a:latin typeface="Cambria"/>
                <a:cs typeface="Cambria"/>
              </a:rPr>
              <a:t>10000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9429" y="2907792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0" y="0"/>
                </a:moveTo>
                <a:lnTo>
                  <a:pt x="0" y="9144"/>
                </a:lnTo>
                <a:lnTo>
                  <a:pt x="44450" y="9144"/>
                </a:lnTo>
                <a:lnTo>
                  <a:pt x="44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288279" y="2815544"/>
          <a:ext cx="1343024" cy="2779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3605">
                <a:tc>
                  <a:txBody>
                    <a:bodyPr/>
                    <a:lstStyle/>
                    <a:p>
                      <a:pPr marL="81280">
                        <a:lnSpc>
                          <a:spcPts val="2045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8419">
                        <a:lnSpc>
                          <a:spcPts val="2135"/>
                        </a:lnSpc>
                      </a:pPr>
                      <a:r>
                        <a:rPr sz="2700" spc="-1807" baseline="-24691" dirty="0">
                          <a:latin typeface="Cambria"/>
                          <a:cs typeface="Cambria"/>
                        </a:rPr>
                        <a:t>…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8419">
                        <a:lnSpc>
                          <a:spcPts val="2100"/>
                        </a:lnSpc>
                        <a:spcBef>
                          <a:spcPts val="730"/>
                        </a:spcBef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2045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7785">
                        <a:lnSpc>
                          <a:spcPts val="2135"/>
                        </a:lnSpc>
                      </a:pPr>
                      <a:r>
                        <a:rPr sz="2700" spc="-1807" baseline="-24691" dirty="0">
                          <a:latin typeface="Cambria"/>
                          <a:cs typeface="Cambria"/>
                        </a:rPr>
                        <a:t>…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57785">
                        <a:lnSpc>
                          <a:spcPts val="2100"/>
                        </a:lnSpc>
                        <a:spcBef>
                          <a:spcPts val="730"/>
                        </a:spcBef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81280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58419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58419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81280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58419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58419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…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81280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2010"/>
                        </a:lnSpc>
                      </a:pPr>
                      <a:r>
                        <a:rPr sz="1800" spc="-50" dirty="0">
                          <a:latin typeface="Cambria"/>
                          <a:cs typeface="Cambria"/>
                        </a:rPr>
                        <a:t>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311140" y="2907792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0" y="0"/>
                </a:moveTo>
                <a:lnTo>
                  <a:pt x="0" y="9144"/>
                </a:lnTo>
                <a:lnTo>
                  <a:pt x="44450" y="9144"/>
                </a:lnTo>
                <a:lnTo>
                  <a:pt x="44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140" y="5507736"/>
            <a:ext cx="44450" cy="10795"/>
          </a:xfrm>
          <a:custGeom>
            <a:avLst/>
            <a:gdLst/>
            <a:ahLst/>
            <a:cxnLst/>
            <a:rect l="l" t="t" r="r" b="b"/>
            <a:pathLst>
              <a:path w="44450" h="10795">
                <a:moveTo>
                  <a:pt x="44196" y="10668"/>
                </a:moveTo>
                <a:lnTo>
                  <a:pt x="44196" y="0"/>
                </a:lnTo>
                <a:lnTo>
                  <a:pt x="0" y="0"/>
                </a:lnTo>
                <a:lnTo>
                  <a:pt x="0" y="10668"/>
                </a:lnTo>
                <a:lnTo>
                  <a:pt x="4419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99176" y="5507736"/>
            <a:ext cx="44450" cy="10795"/>
          </a:xfrm>
          <a:custGeom>
            <a:avLst/>
            <a:gdLst/>
            <a:ahLst/>
            <a:cxnLst/>
            <a:rect l="l" t="t" r="r" b="b"/>
            <a:pathLst>
              <a:path w="44450" h="10795">
                <a:moveTo>
                  <a:pt x="44196" y="10668"/>
                </a:moveTo>
                <a:lnTo>
                  <a:pt x="44196" y="0"/>
                </a:lnTo>
                <a:lnTo>
                  <a:pt x="0" y="0"/>
                </a:lnTo>
                <a:lnTo>
                  <a:pt x="0" y="10668"/>
                </a:lnTo>
                <a:lnTo>
                  <a:pt x="4419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1909" y="2907792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0" y="0"/>
                </a:moveTo>
                <a:lnTo>
                  <a:pt x="0" y="9144"/>
                </a:lnTo>
                <a:lnTo>
                  <a:pt x="44450" y="9144"/>
                </a:lnTo>
                <a:lnTo>
                  <a:pt x="44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1656" y="5507736"/>
            <a:ext cx="44450" cy="10795"/>
          </a:xfrm>
          <a:custGeom>
            <a:avLst/>
            <a:gdLst/>
            <a:ahLst/>
            <a:cxnLst/>
            <a:rect l="l" t="t" r="r" b="b"/>
            <a:pathLst>
              <a:path w="44450" h="10795">
                <a:moveTo>
                  <a:pt x="44196" y="10668"/>
                </a:moveTo>
                <a:lnTo>
                  <a:pt x="44196" y="0"/>
                </a:lnTo>
                <a:lnTo>
                  <a:pt x="0" y="0"/>
                </a:lnTo>
                <a:lnTo>
                  <a:pt x="0" y="10668"/>
                </a:lnTo>
                <a:lnTo>
                  <a:pt x="4419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9692" y="2907804"/>
            <a:ext cx="66675" cy="2611120"/>
          </a:xfrm>
          <a:custGeom>
            <a:avLst/>
            <a:gdLst/>
            <a:ahLst/>
            <a:cxnLst/>
            <a:rect l="l" t="t" r="r" b="b"/>
            <a:pathLst>
              <a:path w="66675" h="2611120">
                <a:moveTo>
                  <a:pt x="66548" y="0"/>
                </a:moveTo>
                <a:lnTo>
                  <a:pt x="42418" y="0"/>
                </a:lnTo>
                <a:lnTo>
                  <a:pt x="508" y="0"/>
                </a:lnTo>
                <a:lnTo>
                  <a:pt x="508" y="9144"/>
                </a:lnTo>
                <a:lnTo>
                  <a:pt x="42418" y="9144"/>
                </a:lnTo>
                <a:lnTo>
                  <a:pt x="42418" y="2599944"/>
                </a:lnTo>
                <a:lnTo>
                  <a:pt x="0" y="2599944"/>
                </a:lnTo>
                <a:lnTo>
                  <a:pt x="0" y="2610612"/>
                </a:lnTo>
                <a:lnTo>
                  <a:pt x="42418" y="2610612"/>
                </a:lnTo>
                <a:lnTo>
                  <a:pt x="42672" y="2610612"/>
                </a:lnTo>
                <a:lnTo>
                  <a:pt x="66548" y="2610612"/>
                </a:lnTo>
                <a:lnTo>
                  <a:pt x="6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66433" y="5717537"/>
            <a:ext cx="417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Cambria"/>
                <a:cs typeface="Cambria"/>
              </a:rPr>
              <a:t>bag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72271" y="5717537"/>
            <a:ext cx="624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Cambria"/>
                <a:cs typeface="Cambria"/>
              </a:rPr>
              <a:t>harry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601" y="4334981"/>
            <a:ext cx="7216140" cy="982344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1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Arial MT"/>
                <a:cs typeface="Arial MT"/>
              </a:rPr>
              <a:t>Problems: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00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Arial MT"/>
                <a:cs typeface="Arial MT"/>
              </a:rPr>
              <a:t>Input,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output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lengths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different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different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examples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–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(Padding?)</a:t>
            </a:r>
            <a:endParaRPr sz="16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</a:tabLst>
            </a:pPr>
            <a:r>
              <a:rPr sz="1600" dirty="0">
                <a:latin typeface="Arial MT"/>
                <a:cs typeface="Arial MT"/>
              </a:rPr>
              <a:t>No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sharing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features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learned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across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different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positions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text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2297" y="396742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Example: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Standard</a:t>
            </a:r>
            <a:r>
              <a:rPr spc="-26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ANN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981" y="2278433"/>
            <a:ext cx="4987012" cy="162773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12513" y="1527048"/>
            <a:ext cx="7221220" cy="486409"/>
            <a:chOff x="1112513" y="1527048"/>
            <a:chExt cx="7221220" cy="48640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469" y="1556004"/>
              <a:ext cx="7162800" cy="4282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2513" y="1527048"/>
              <a:ext cx="7221220" cy="486409"/>
            </a:xfrm>
            <a:custGeom>
              <a:avLst/>
              <a:gdLst/>
              <a:ahLst/>
              <a:cxnLst/>
              <a:rect l="l" t="t" r="r" b="b"/>
              <a:pathLst>
                <a:path w="7221220" h="486410">
                  <a:moveTo>
                    <a:pt x="7220718" y="480060"/>
                  </a:moveTo>
                  <a:lnTo>
                    <a:pt x="7220718" y="6096"/>
                  </a:lnTo>
                  <a:lnTo>
                    <a:pt x="721462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480060"/>
                  </a:lnTo>
                  <a:lnTo>
                    <a:pt x="6096" y="486156"/>
                  </a:lnTo>
                  <a:lnTo>
                    <a:pt x="15240" y="486156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7191762" y="28956"/>
                  </a:lnTo>
                  <a:lnTo>
                    <a:pt x="7191762" y="13716"/>
                  </a:lnTo>
                  <a:lnTo>
                    <a:pt x="7205478" y="28956"/>
                  </a:lnTo>
                  <a:lnTo>
                    <a:pt x="7205478" y="486156"/>
                  </a:lnTo>
                  <a:lnTo>
                    <a:pt x="7214622" y="486156"/>
                  </a:lnTo>
                  <a:lnTo>
                    <a:pt x="7220718" y="480060"/>
                  </a:lnTo>
                  <a:close/>
                </a:path>
                <a:path w="7221220" h="48641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7221220" h="486410">
                  <a:moveTo>
                    <a:pt x="28956" y="45720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457200"/>
                  </a:lnTo>
                  <a:lnTo>
                    <a:pt x="28956" y="457200"/>
                  </a:lnTo>
                  <a:close/>
                </a:path>
                <a:path w="7221220" h="486410">
                  <a:moveTo>
                    <a:pt x="7205478" y="457200"/>
                  </a:moveTo>
                  <a:lnTo>
                    <a:pt x="15240" y="457200"/>
                  </a:lnTo>
                  <a:lnTo>
                    <a:pt x="28956" y="470916"/>
                  </a:lnTo>
                  <a:lnTo>
                    <a:pt x="28956" y="486156"/>
                  </a:lnTo>
                  <a:lnTo>
                    <a:pt x="7191762" y="486156"/>
                  </a:lnTo>
                  <a:lnTo>
                    <a:pt x="7191762" y="470916"/>
                  </a:lnTo>
                  <a:lnTo>
                    <a:pt x="7205478" y="457200"/>
                  </a:lnTo>
                  <a:close/>
                </a:path>
                <a:path w="7221220" h="486410">
                  <a:moveTo>
                    <a:pt x="28956" y="486156"/>
                  </a:moveTo>
                  <a:lnTo>
                    <a:pt x="28956" y="470916"/>
                  </a:lnTo>
                  <a:lnTo>
                    <a:pt x="15240" y="457200"/>
                  </a:lnTo>
                  <a:lnTo>
                    <a:pt x="15240" y="486156"/>
                  </a:lnTo>
                  <a:lnTo>
                    <a:pt x="28956" y="486156"/>
                  </a:lnTo>
                  <a:close/>
                </a:path>
                <a:path w="7221220" h="486410">
                  <a:moveTo>
                    <a:pt x="7205478" y="28956"/>
                  </a:moveTo>
                  <a:lnTo>
                    <a:pt x="7191762" y="13716"/>
                  </a:lnTo>
                  <a:lnTo>
                    <a:pt x="7191762" y="28956"/>
                  </a:lnTo>
                  <a:lnTo>
                    <a:pt x="7205478" y="28956"/>
                  </a:lnTo>
                  <a:close/>
                </a:path>
                <a:path w="7221220" h="486410">
                  <a:moveTo>
                    <a:pt x="7205478" y="457200"/>
                  </a:moveTo>
                  <a:lnTo>
                    <a:pt x="7205478" y="28956"/>
                  </a:lnTo>
                  <a:lnTo>
                    <a:pt x="7191762" y="28956"/>
                  </a:lnTo>
                  <a:lnTo>
                    <a:pt x="7191762" y="457200"/>
                  </a:lnTo>
                  <a:lnTo>
                    <a:pt x="7205478" y="457200"/>
                  </a:lnTo>
                  <a:close/>
                </a:path>
                <a:path w="7221220" h="486410">
                  <a:moveTo>
                    <a:pt x="7205478" y="486156"/>
                  </a:moveTo>
                  <a:lnTo>
                    <a:pt x="7205478" y="457200"/>
                  </a:lnTo>
                  <a:lnTo>
                    <a:pt x="7191762" y="470916"/>
                  </a:lnTo>
                  <a:lnTo>
                    <a:pt x="7191762" y="486156"/>
                  </a:lnTo>
                  <a:lnTo>
                    <a:pt x="7205478" y="4861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861" y="4190490"/>
            <a:ext cx="6171565" cy="2105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3700" marR="55880" indent="-342900">
              <a:lnSpc>
                <a:spcPct val="100200"/>
              </a:lnSpc>
              <a:spcBef>
                <a:spcPts val="90"/>
              </a:spcBef>
              <a:buChar char="•"/>
              <a:tabLst>
                <a:tab pos="393700" algn="l"/>
              </a:tabLst>
            </a:pPr>
            <a:r>
              <a:rPr sz="2200" dirty="0">
                <a:latin typeface="Arial MT"/>
                <a:cs typeface="Arial MT"/>
              </a:rPr>
              <a:t>When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reads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next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b="1" i="1" spc="-15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&lt;2&gt;</a:t>
            </a:r>
            <a:r>
              <a:rPr sz="2200" spc="-10" dirty="0">
                <a:latin typeface="Arial MT"/>
                <a:cs typeface="Arial MT"/>
              </a:rPr>
              <a:t>; </a:t>
            </a:r>
            <a:r>
              <a:rPr sz="2200" dirty="0">
                <a:latin typeface="Arial MT"/>
                <a:cs typeface="Arial MT"/>
              </a:rPr>
              <a:t>instead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predicting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760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2200" spc="254" dirty="0">
                <a:solidFill>
                  <a:srgbClr val="FF0000"/>
                </a:solidFill>
                <a:latin typeface="Cambria"/>
                <a:cs typeface="Cambria"/>
              </a:rPr>
              <a:t>^</a:t>
            </a:r>
            <a:r>
              <a:rPr sz="2400" spc="142" baseline="27777" dirty="0">
                <a:solidFill>
                  <a:srgbClr val="FF0000"/>
                </a:solidFill>
                <a:latin typeface="Cambria"/>
                <a:cs typeface="Cambria"/>
              </a:rPr>
              <a:t>&lt;</a:t>
            </a:r>
            <a:r>
              <a:rPr sz="2400" spc="150" baseline="27777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2400" spc="142" baseline="27777" dirty="0">
                <a:solidFill>
                  <a:srgbClr val="FF0000"/>
                </a:solidFill>
                <a:latin typeface="Cambria"/>
                <a:cs typeface="Cambria"/>
              </a:rPr>
              <a:t>&gt;</a:t>
            </a:r>
            <a:r>
              <a:rPr sz="2400" spc="209" baseline="27777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from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current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input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also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gets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some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information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what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computed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1.</a:t>
            </a:r>
            <a:endParaRPr sz="2200">
              <a:latin typeface="Arial MT"/>
              <a:cs typeface="Arial MT"/>
            </a:endParaRPr>
          </a:p>
          <a:p>
            <a:pPr marL="393700" marR="91821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93700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activation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value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1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is </a:t>
            </a:r>
            <a:r>
              <a:rPr sz="2200" dirty="0">
                <a:latin typeface="Arial MT"/>
                <a:cs typeface="Arial MT"/>
              </a:rPr>
              <a:t>passed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2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188" y="437184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8604" y="1293875"/>
            <a:ext cx="602750" cy="230428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25061" y="3723132"/>
            <a:ext cx="7705725" cy="38100"/>
          </a:xfrm>
          <a:custGeom>
            <a:avLst/>
            <a:gdLst/>
            <a:ahLst/>
            <a:cxnLst/>
            <a:rect l="l" t="t" r="r" b="b"/>
            <a:pathLst>
              <a:path w="7705725" h="38100">
                <a:moveTo>
                  <a:pt x="7705343" y="38099"/>
                </a:moveTo>
                <a:lnTo>
                  <a:pt x="7705343" y="0"/>
                </a:lnTo>
                <a:lnTo>
                  <a:pt x="0" y="0"/>
                </a:lnTo>
                <a:lnTo>
                  <a:pt x="0" y="38099"/>
                </a:lnTo>
                <a:lnTo>
                  <a:pt x="7705343" y="3809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7985" y="1262277"/>
            <a:ext cx="6217285" cy="149923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15"/>
              </a:spcBef>
              <a:buChar char="•"/>
              <a:tabLst>
                <a:tab pos="380365" algn="l"/>
              </a:tabLst>
            </a:pPr>
            <a:r>
              <a:rPr sz="2200" dirty="0">
                <a:latin typeface="Arial MT"/>
                <a:cs typeface="Arial MT"/>
              </a:rPr>
              <a:t>Reading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sentence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left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right</a:t>
            </a:r>
            <a:endParaRPr sz="2200">
              <a:latin typeface="Arial MT"/>
              <a:cs typeface="Arial MT"/>
            </a:endParaRPr>
          </a:p>
          <a:p>
            <a:pPr marL="381000" marR="43180" indent="-342900">
              <a:lnSpc>
                <a:spcPct val="100200"/>
              </a:lnSpc>
              <a:spcBef>
                <a:spcPts val="509"/>
              </a:spcBef>
              <a:buChar char="•"/>
              <a:tabLst>
                <a:tab pos="381000" algn="l"/>
              </a:tabLst>
            </a:pPr>
            <a:r>
              <a:rPr sz="2200" dirty="0">
                <a:latin typeface="Arial MT"/>
                <a:cs typeface="Arial MT"/>
              </a:rPr>
              <a:t>Read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first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b="1" i="1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&lt;1&gt;</a:t>
            </a:r>
            <a:r>
              <a:rPr sz="2200" dirty="0">
                <a:latin typeface="Arial MT"/>
                <a:cs typeface="Arial MT"/>
              </a:rPr>
              <a:t>;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feed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10" dirty="0">
                <a:latin typeface="Arial MT"/>
                <a:cs typeface="Arial MT"/>
              </a:rPr>
              <a:t> neural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(hidden)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layer;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try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output </a:t>
            </a:r>
            <a:r>
              <a:rPr sz="2200" dirty="0">
                <a:latin typeface="Arial MT"/>
                <a:cs typeface="Arial MT"/>
              </a:rPr>
              <a:t>(Name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person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or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not)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019" y="3950208"/>
            <a:ext cx="1832252" cy="27491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33" y="398720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998213" y="3579876"/>
            <a:ext cx="7703820" cy="38100"/>
          </a:xfrm>
          <a:custGeom>
            <a:avLst/>
            <a:gdLst/>
            <a:ahLst/>
            <a:cxnLst/>
            <a:rect l="l" t="t" r="r" b="b"/>
            <a:pathLst>
              <a:path w="7703820" h="38100">
                <a:moveTo>
                  <a:pt x="7703819" y="38099"/>
                </a:moveTo>
                <a:lnTo>
                  <a:pt x="7703819" y="0"/>
                </a:lnTo>
                <a:lnTo>
                  <a:pt x="0" y="0"/>
                </a:lnTo>
                <a:lnTo>
                  <a:pt x="0" y="38099"/>
                </a:lnTo>
                <a:lnTo>
                  <a:pt x="7703819" y="38099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0685" y="1328419"/>
            <a:ext cx="59118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177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67665" algn="l"/>
              </a:tabLst>
            </a:pPr>
            <a:r>
              <a:rPr sz="2200" dirty="0">
                <a:latin typeface="Arial MT"/>
                <a:cs typeface="Arial MT"/>
              </a:rPr>
              <a:t>Add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next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step,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received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third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input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b="1" i="1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&lt;3&gt;</a:t>
            </a:r>
            <a:r>
              <a:rPr sz="2175" b="1" i="1" spc="315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tries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750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2200" spc="265" dirty="0">
                <a:solidFill>
                  <a:srgbClr val="FF0000"/>
                </a:solidFill>
                <a:latin typeface="Cambria"/>
                <a:cs typeface="Cambria"/>
              </a:rPr>
              <a:t>^</a:t>
            </a:r>
            <a:r>
              <a:rPr sz="2400" spc="157" baseline="27777" dirty="0">
                <a:solidFill>
                  <a:srgbClr val="FF0000"/>
                </a:solidFill>
                <a:latin typeface="Cambria"/>
                <a:cs typeface="Cambria"/>
              </a:rPr>
              <a:t>&lt;</a:t>
            </a:r>
            <a:r>
              <a:rPr sz="2400" spc="165" baseline="27777" dirty="0">
                <a:solidFill>
                  <a:srgbClr val="FF0000"/>
                </a:solidFill>
                <a:latin typeface="Cambria"/>
                <a:cs typeface="Cambria"/>
              </a:rPr>
              <a:t>3</a:t>
            </a:r>
            <a:r>
              <a:rPr sz="2400" spc="157" baseline="27777" dirty="0">
                <a:solidFill>
                  <a:srgbClr val="FF0000"/>
                </a:solidFill>
                <a:latin typeface="Cambria"/>
                <a:cs typeface="Cambria"/>
              </a:rPr>
              <a:t>&gt;</a:t>
            </a:r>
            <a:r>
              <a:rPr sz="2400" spc="367" baseline="27777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so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on……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3823" y="1347098"/>
            <a:ext cx="2289220" cy="18513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7396" y="4017704"/>
            <a:ext cx="6476873" cy="24507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5933" y="6773669"/>
            <a:ext cx="18440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Tx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=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Ty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4853" y="3008376"/>
            <a:ext cx="5789930" cy="2664460"/>
            <a:chOff x="784853" y="3008376"/>
            <a:chExt cx="5789930" cy="2664460"/>
          </a:xfrm>
        </p:grpSpPr>
        <p:sp>
          <p:nvSpPr>
            <p:cNvPr id="3" name="object 3"/>
            <p:cNvSpPr/>
            <p:nvPr/>
          </p:nvSpPr>
          <p:spPr>
            <a:xfrm>
              <a:off x="784853" y="3008376"/>
              <a:ext cx="5789930" cy="2664460"/>
            </a:xfrm>
            <a:custGeom>
              <a:avLst/>
              <a:gdLst/>
              <a:ahLst/>
              <a:cxnLst/>
              <a:rect l="l" t="t" r="r" b="b"/>
              <a:pathLst>
                <a:path w="5789930" h="2664460">
                  <a:moveTo>
                    <a:pt x="28956" y="2209800"/>
                  </a:moveTo>
                  <a:lnTo>
                    <a:pt x="28956" y="2124456"/>
                  </a:lnTo>
                  <a:lnTo>
                    <a:pt x="0" y="2124456"/>
                  </a:lnTo>
                  <a:lnTo>
                    <a:pt x="0" y="2209800"/>
                  </a:lnTo>
                  <a:lnTo>
                    <a:pt x="28956" y="2209800"/>
                  </a:lnTo>
                  <a:close/>
                </a:path>
                <a:path w="5789930" h="2664460">
                  <a:moveTo>
                    <a:pt x="30480" y="2243328"/>
                  </a:moveTo>
                  <a:lnTo>
                    <a:pt x="28956" y="2231136"/>
                  </a:lnTo>
                  <a:lnTo>
                    <a:pt x="28956" y="2209800"/>
                  </a:lnTo>
                  <a:lnTo>
                    <a:pt x="0" y="2209800"/>
                  </a:lnTo>
                  <a:lnTo>
                    <a:pt x="1524" y="2232660"/>
                  </a:lnTo>
                  <a:lnTo>
                    <a:pt x="1524" y="2246376"/>
                  </a:lnTo>
                  <a:lnTo>
                    <a:pt x="30480" y="2243328"/>
                  </a:lnTo>
                  <a:close/>
                </a:path>
                <a:path w="5789930" h="2664460">
                  <a:moveTo>
                    <a:pt x="28956" y="2095500"/>
                  </a:moveTo>
                  <a:lnTo>
                    <a:pt x="28956" y="2010156"/>
                  </a:lnTo>
                  <a:lnTo>
                    <a:pt x="0" y="2010156"/>
                  </a:lnTo>
                  <a:lnTo>
                    <a:pt x="0" y="2095500"/>
                  </a:lnTo>
                  <a:lnTo>
                    <a:pt x="28956" y="2095500"/>
                  </a:lnTo>
                  <a:close/>
                </a:path>
                <a:path w="5789930" h="2664460">
                  <a:moveTo>
                    <a:pt x="28956" y="1981200"/>
                  </a:moveTo>
                  <a:lnTo>
                    <a:pt x="28956" y="1895856"/>
                  </a:lnTo>
                  <a:lnTo>
                    <a:pt x="0" y="1895856"/>
                  </a:lnTo>
                  <a:lnTo>
                    <a:pt x="0" y="1981200"/>
                  </a:lnTo>
                  <a:lnTo>
                    <a:pt x="28956" y="1981200"/>
                  </a:lnTo>
                  <a:close/>
                </a:path>
                <a:path w="5789930" h="2664460">
                  <a:moveTo>
                    <a:pt x="28956" y="1866900"/>
                  </a:moveTo>
                  <a:lnTo>
                    <a:pt x="28956" y="1781556"/>
                  </a:lnTo>
                  <a:lnTo>
                    <a:pt x="0" y="1781556"/>
                  </a:lnTo>
                  <a:lnTo>
                    <a:pt x="0" y="1866900"/>
                  </a:lnTo>
                  <a:lnTo>
                    <a:pt x="28956" y="1866900"/>
                  </a:lnTo>
                  <a:close/>
                </a:path>
                <a:path w="5789930" h="2664460">
                  <a:moveTo>
                    <a:pt x="28956" y="1752600"/>
                  </a:moveTo>
                  <a:lnTo>
                    <a:pt x="28956" y="1667256"/>
                  </a:lnTo>
                  <a:lnTo>
                    <a:pt x="0" y="1667256"/>
                  </a:lnTo>
                  <a:lnTo>
                    <a:pt x="0" y="1752600"/>
                  </a:lnTo>
                  <a:lnTo>
                    <a:pt x="28956" y="1752600"/>
                  </a:lnTo>
                  <a:close/>
                </a:path>
                <a:path w="5789930" h="2664460">
                  <a:moveTo>
                    <a:pt x="28956" y="1638300"/>
                  </a:moveTo>
                  <a:lnTo>
                    <a:pt x="28956" y="1552956"/>
                  </a:lnTo>
                  <a:lnTo>
                    <a:pt x="0" y="1552956"/>
                  </a:lnTo>
                  <a:lnTo>
                    <a:pt x="0" y="1638300"/>
                  </a:lnTo>
                  <a:lnTo>
                    <a:pt x="28956" y="1638300"/>
                  </a:lnTo>
                  <a:close/>
                </a:path>
                <a:path w="5789930" h="2664460">
                  <a:moveTo>
                    <a:pt x="28956" y="1524000"/>
                  </a:moveTo>
                  <a:lnTo>
                    <a:pt x="28956" y="1438656"/>
                  </a:lnTo>
                  <a:lnTo>
                    <a:pt x="0" y="1438656"/>
                  </a:lnTo>
                  <a:lnTo>
                    <a:pt x="0" y="1524000"/>
                  </a:lnTo>
                  <a:lnTo>
                    <a:pt x="28956" y="1524000"/>
                  </a:lnTo>
                  <a:close/>
                </a:path>
                <a:path w="5789930" h="2664460">
                  <a:moveTo>
                    <a:pt x="28956" y="1409700"/>
                  </a:moveTo>
                  <a:lnTo>
                    <a:pt x="28956" y="1324356"/>
                  </a:lnTo>
                  <a:lnTo>
                    <a:pt x="0" y="1324356"/>
                  </a:lnTo>
                  <a:lnTo>
                    <a:pt x="0" y="1409700"/>
                  </a:lnTo>
                  <a:lnTo>
                    <a:pt x="28956" y="1409700"/>
                  </a:lnTo>
                  <a:close/>
                </a:path>
                <a:path w="5789930" h="2664460">
                  <a:moveTo>
                    <a:pt x="28956" y="1295400"/>
                  </a:moveTo>
                  <a:lnTo>
                    <a:pt x="28956" y="1210056"/>
                  </a:lnTo>
                  <a:lnTo>
                    <a:pt x="0" y="1210056"/>
                  </a:lnTo>
                  <a:lnTo>
                    <a:pt x="0" y="1295400"/>
                  </a:lnTo>
                  <a:lnTo>
                    <a:pt x="28956" y="1295400"/>
                  </a:lnTo>
                  <a:close/>
                </a:path>
                <a:path w="5789930" h="2664460">
                  <a:moveTo>
                    <a:pt x="28956" y="1181100"/>
                  </a:moveTo>
                  <a:lnTo>
                    <a:pt x="28956" y="1095756"/>
                  </a:lnTo>
                  <a:lnTo>
                    <a:pt x="0" y="1095756"/>
                  </a:lnTo>
                  <a:lnTo>
                    <a:pt x="0" y="1181100"/>
                  </a:lnTo>
                  <a:lnTo>
                    <a:pt x="28956" y="1181100"/>
                  </a:lnTo>
                  <a:close/>
                </a:path>
                <a:path w="5789930" h="2664460">
                  <a:moveTo>
                    <a:pt x="28956" y="1066800"/>
                  </a:moveTo>
                  <a:lnTo>
                    <a:pt x="28956" y="981456"/>
                  </a:lnTo>
                  <a:lnTo>
                    <a:pt x="0" y="981456"/>
                  </a:lnTo>
                  <a:lnTo>
                    <a:pt x="0" y="1066800"/>
                  </a:lnTo>
                  <a:lnTo>
                    <a:pt x="28956" y="1066800"/>
                  </a:lnTo>
                  <a:close/>
                </a:path>
                <a:path w="5789930" h="2664460">
                  <a:moveTo>
                    <a:pt x="28956" y="952500"/>
                  </a:moveTo>
                  <a:lnTo>
                    <a:pt x="28956" y="867156"/>
                  </a:lnTo>
                  <a:lnTo>
                    <a:pt x="0" y="867156"/>
                  </a:lnTo>
                  <a:lnTo>
                    <a:pt x="0" y="952500"/>
                  </a:lnTo>
                  <a:lnTo>
                    <a:pt x="28956" y="952500"/>
                  </a:lnTo>
                  <a:close/>
                </a:path>
                <a:path w="5789930" h="2664460">
                  <a:moveTo>
                    <a:pt x="28956" y="838200"/>
                  </a:moveTo>
                  <a:lnTo>
                    <a:pt x="28956" y="752856"/>
                  </a:lnTo>
                  <a:lnTo>
                    <a:pt x="0" y="752856"/>
                  </a:lnTo>
                  <a:lnTo>
                    <a:pt x="0" y="838200"/>
                  </a:lnTo>
                  <a:lnTo>
                    <a:pt x="28956" y="838200"/>
                  </a:lnTo>
                  <a:close/>
                </a:path>
                <a:path w="5789930" h="2664460">
                  <a:moveTo>
                    <a:pt x="28956" y="723900"/>
                  </a:moveTo>
                  <a:lnTo>
                    <a:pt x="28956" y="638556"/>
                  </a:lnTo>
                  <a:lnTo>
                    <a:pt x="0" y="638556"/>
                  </a:lnTo>
                  <a:lnTo>
                    <a:pt x="0" y="723900"/>
                  </a:lnTo>
                  <a:lnTo>
                    <a:pt x="28956" y="723900"/>
                  </a:lnTo>
                  <a:close/>
                </a:path>
                <a:path w="5789930" h="2664460">
                  <a:moveTo>
                    <a:pt x="28956" y="609600"/>
                  </a:moveTo>
                  <a:lnTo>
                    <a:pt x="28956" y="524256"/>
                  </a:lnTo>
                  <a:lnTo>
                    <a:pt x="0" y="524256"/>
                  </a:lnTo>
                  <a:lnTo>
                    <a:pt x="0" y="609600"/>
                  </a:lnTo>
                  <a:lnTo>
                    <a:pt x="28956" y="609600"/>
                  </a:lnTo>
                  <a:close/>
                </a:path>
                <a:path w="5789930" h="2664460">
                  <a:moveTo>
                    <a:pt x="32004" y="411480"/>
                  </a:moveTo>
                  <a:lnTo>
                    <a:pt x="3048" y="408432"/>
                  </a:lnTo>
                  <a:lnTo>
                    <a:pt x="0" y="454152"/>
                  </a:lnTo>
                  <a:lnTo>
                    <a:pt x="0" y="495300"/>
                  </a:lnTo>
                  <a:lnTo>
                    <a:pt x="28956" y="495300"/>
                  </a:lnTo>
                  <a:lnTo>
                    <a:pt x="28956" y="432816"/>
                  </a:lnTo>
                  <a:lnTo>
                    <a:pt x="32004" y="411480"/>
                  </a:lnTo>
                  <a:close/>
                </a:path>
                <a:path w="5789930" h="2664460">
                  <a:moveTo>
                    <a:pt x="56388" y="304800"/>
                  </a:moveTo>
                  <a:lnTo>
                    <a:pt x="28956" y="294132"/>
                  </a:lnTo>
                  <a:lnTo>
                    <a:pt x="27432" y="297180"/>
                  </a:lnTo>
                  <a:lnTo>
                    <a:pt x="15240" y="339852"/>
                  </a:lnTo>
                  <a:lnTo>
                    <a:pt x="9144" y="362712"/>
                  </a:lnTo>
                  <a:lnTo>
                    <a:pt x="6096" y="379476"/>
                  </a:lnTo>
                  <a:lnTo>
                    <a:pt x="35052" y="384048"/>
                  </a:lnTo>
                  <a:lnTo>
                    <a:pt x="38100" y="367284"/>
                  </a:lnTo>
                  <a:lnTo>
                    <a:pt x="38100" y="368808"/>
                  </a:lnTo>
                  <a:lnTo>
                    <a:pt x="42672" y="347472"/>
                  </a:lnTo>
                  <a:lnTo>
                    <a:pt x="54864" y="307848"/>
                  </a:lnTo>
                  <a:lnTo>
                    <a:pt x="56388" y="304800"/>
                  </a:lnTo>
                  <a:close/>
                </a:path>
                <a:path w="5789930" h="2664460">
                  <a:moveTo>
                    <a:pt x="108204" y="207264"/>
                  </a:moveTo>
                  <a:lnTo>
                    <a:pt x="85344" y="190500"/>
                  </a:lnTo>
                  <a:lnTo>
                    <a:pt x="77724" y="199644"/>
                  </a:lnTo>
                  <a:lnTo>
                    <a:pt x="65532" y="217932"/>
                  </a:lnTo>
                  <a:lnTo>
                    <a:pt x="54864" y="237744"/>
                  </a:lnTo>
                  <a:lnTo>
                    <a:pt x="45720" y="257556"/>
                  </a:lnTo>
                  <a:lnTo>
                    <a:pt x="41148" y="266700"/>
                  </a:lnTo>
                  <a:lnTo>
                    <a:pt x="67056" y="278892"/>
                  </a:lnTo>
                  <a:lnTo>
                    <a:pt x="80772" y="251460"/>
                  </a:lnTo>
                  <a:lnTo>
                    <a:pt x="89916" y="235784"/>
                  </a:lnTo>
                  <a:lnTo>
                    <a:pt x="89916" y="233172"/>
                  </a:lnTo>
                  <a:lnTo>
                    <a:pt x="102108" y="216408"/>
                  </a:lnTo>
                  <a:lnTo>
                    <a:pt x="108204" y="207264"/>
                  </a:lnTo>
                  <a:close/>
                </a:path>
                <a:path w="5789930" h="2664460">
                  <a:moveTo>
                    <a:pt x="91440" y="233172"/>
                  </a:moveTo>
                  <a:lnTo>
                    <a:pt x="89916" y="233172"/>
                  </a:lnTo>
                  <a:lnTo>
                    <a:pt x="89916" y="235784"/>
                  </a:lnTo>
                  <a:lnTo>
                    <a:pt x="91440" y="233172"/>
                  </a:lnTo>
                  <a:close/>
                </a:path>
                <a:path w="5789930" h="2664460">
                  <a:moveTo>
                    <a:pt x="184404" y="126492"/>
                  </a:moveTo>
                  <a:lnTo>
                    <a:pt x="164592" y="103632"/>
                  </a:lnTo>
                  <a:lnTo>
                    <a:pt x="149352" y="117348"/>
                  </a:lnTo>
                  <a:lnTo>
                    <a:pt x="132588" y="132588"/>
                  </a:lnTo>
                  <a:lnTo>
                    <a:pt x="118872" y="149352"/>
                  </a:lnTo>
                  <a:lnTo>
                    <a:pt x="102108" y="166116"/>
                  </a:lnTo>
                  <a:lnTo>
                    <a:pt x="124968" y="184404"/>
                  </a:lnTo>
                  <a:lnTo>
                    <a:pt x="126492" y="182880"/>
                  </a:lnTo>
                  <a:lnTo>
                    <a:pt x="138684" y="169333"/>
                  </a:lnTo>
                  <a:lnTo>
                    <a:pt x="138684" y="167640"/>
                  </a:lnTo>
                  <a:lnTo>
                    <a:pt x="153924" y="152400"/>
                  </a:lnTo>
                  <a:lnTo>
                    <a:pt x="153924" y="153924"/>
                  </a:lnTo>
                  <a:lnTo>
                    <a:pt x="167640" y="140208"/>
                  </a:lnTo>
                  <a:lnTo>
                    <a:pt x="167640" y="138684"/>
                  </a:lnTo>
                  <a:lnTo>
                    <a:pt x="184404" y="126492"/>
                  </a:lnTo>
                  <a:close/>
                </a:path>
                <a:path w="5789930" h="2664460">
                  <a:moveTo>
                    <a:pt x="140208" y="167640"/>
                  </a:moveTo>
                  <a:lnTo>
                    <a:pt x="138684" y="167640"/>
                  </a:lnTo>
                  <a:lnTo>
                    <a:pt x="138684" y="169333"/>
                  </a:lnTo>
                  <a:lnTo>
                    <a:pt x="140208" y="167640"/>
                  </a:lnTo>
                  <a:close/>
                </a:path>
                <a:path w="5789930" h="2664460">
                  <a:moveTo>
                    <a:pt x="169164" y="138684"/>
                  </a:moveTo>
                  <a:lnTo>
                    <a:pt x="167640" y="138684"/>
                  </a:lnTo>
                  <a:lnTo>
                    <a:pt x="167640" y="140208"/>
                  </a:lnTo>
                  <a:lnTo>
                    <a:pt x="169164" y="138684"/>
                  </a:lnTo>
                  <a:close/>
                </a:path>
                <a:path w="5789930" h="2664460">
                  <a:moveTo>
                    <a:pt x="277368" y="67056"/>
                  </a:moveTo>
                  <a:lnTo>
                    <a:pt x="265176" y="41148"/>
                  </a:lnTo>
                  <a:lnTo>
                    <a:pt x="257556" y="44196"/>
                  </a:lnTo>
                  <a:lnTo>
                    <a:pt x="237744" y="54864"/>
                  </a:lnTo>
                  <a:lnTo>
                    <a:pt x="219456" y="65532"/>
                  </a:lnTo>
                  <a:lnTo>
                    <a:pt x="201168" y="77724"/>
                  </a:lnTo>
                  <a:lnTo>
                    <a:pt x="188976" y="85344"/>
                  </a:lnTo>
                  <a:lnTo>
                    <a:pt x="205740" y="109728"/>
                  </a:lnTo>
                  <a:lnTo>
                    <a:pt x="216408" y="100584"/>
                  </a:lnTo>
                  <a:lnTo>
                    <a:pt x="216408" y="102108"/>
                  </a:lnTo>
                  <a:lnTo>
                    <a:pt x="233172" y="90932"/>
                  </a:lnTo>
                  <a:lnTo>
                    <a:pt x="233172" y="89916"/>
                  </a:lnTo>
                  <a:lnTo>
                    <a:pt x="251460" y="79248"/>
                  </a:lnTo>
                  <a:lnTo>
                    <a:pt x="251460" y="80772"/>
                  </a:lnTo>
                  <a:lnTo>
                    <a:pt x="269748" y="70104"/>
                  </a:lnTo>
                  <a:lnTo>
                    <a:pt x="277368" y="67056"/>
                  </a:lnTo>
                  <a:close/>
                </a:path>
                <a:path w="5789930" h="2664460">
                  <a:moveTo>
                    <a:pt x="234696" y="89916"/>
                  </a:moveTo>
                  <a:lnTo>
                    <a:pt x="233172" y="89916"/>
                  </a:lnTo>
                  <a:lnTo>
                    <a:pt x="233172" y="90932"/>
                  </a:lnTo>
                  <a:lnTo>
                    <a:pt x="234696" y="89916"/>
                  </a:lnTo>
                  <a:close/>
                </a:path>
                <a:path w="5789930" h="2664460">
                  <a:moveTo>
                    <a:pt x="382524" y="35052"/>
                  </a:moveTo>
                  <a:lnTo>
                    <a:pt x="377952" y="6096"/>
                  </a:lnTo>
                  <a:lnTo>
                    <a:pt x="362712" y="9144"/>
                  </a:lnTo>
                  <a:lnTo>
                    <a:pt x="341376" y="13716"/>
                  </a:lnTo>
                  <a:lnTo>
                    <a:pt x="318516" y="19812"/>
                  </a:lnTo>
                  <a:lnTo>
                    <a:pt x="298704" y="27432"/>
                  </a:lnTo>
                  <a:lnTo>
                    <a:pt x="292608" y="30480"/>
                  </a:lnTo>
                  <a:lnTo>
                    <a:pt x="303276" y="56388"/>
                  </a:lnTo>
                  <a:lnTo>
                    <a:pt x="307848" y="54864"/>
                  </a:lnTo>
                  <a:lnTo>
                    <a:pt x="327660" y="47244"/>
                  </a:lnTo>
                  <a:lnTo>
                    <a:pt x="347472" y="42672"/>
                  </a:lnTo>
                  <a:lnTo>
                    <a:pt x="368808" y="36576"/>
                  </a:lnTo>
                  <a:lnTo>
                    <a:pt x="368808" y="37795"/>
                  </a:lnTo>
                  <a:lnTo>
                    <a:pt x="382524" y="35052"/>
                  </a:lnTo>
                  <a:close/>
                </a:path>
                <a:path w="5789930" h="2664460">
                  <a:moveTo>
                    <a:pt x="368808" y="37795"/>
                  </a:moveTo>
                  <a:lnTo>
                    <a:pt x="368808" y="36576"/>
                  </a:lnTo>
                  <a:lnTo>
                    <a:pt x="367284" y="38100"/>
                  </a:lnTo>
                  <a:lnTo>
                    <a:pt x="368808" y="37795"/>
                  </a:lnTo>
                  <a:close/>
                </a:path>
                <a:path w="5789930" h="2664460">
                  <a:moveTo>
                    <a:pt x="493776" y="28956"/>
                  </a:moveTo>
                  <a:lnTo>
                    <a:pt x="493776" y="0"/>
                  </a:lnTo>
                  <a:lnTo>
                    <a:pt x="431292" y="0"/>
                  </a:lnTo>
                  <a:lnTo>
                    <a:pt x="406908" y="3048"/>
                  </a:lnTo>
                  <a:lnTo>
                    <a:pt x="409956" y="30480"/>
                  </a:lnTo>
                  <a:lnTo>
                    <a:pt x="431292" y="29057"/>
                  </a:lnTo>
                  <a:lnTo>
                    <a:pt x="493776" y="28956"/>
                  </a:lnTo>
                  <a:close/>
                </a:path>
                <a:path w="5789930" h="2664460">
                  <a:moveTo>
                    <a:pt x="432816" y="28956"/>
                  </a:moveTo>
                  <a:lnTo>
                    <a:pt x="431292" y="28956"/>
                  </a:lnTo>
                  <a:lnTo>
                    <a:pt x="432816" y="28956"/>
                  </a:lnTo>
                  <a:close/>
                </a:path>
                <a:path w="5789930" h="2664460">
                  <a:moveTo>
                    <a:pt x="608076" y="28956"/>
                  </a:moveTo>
                  <a:lnTo>
                    <a:pt x="608076" y="0"/>
                  </a:lnTo>
                  <a:lnTo>
                    <a:pt x="522732" y="0"/>
                  </a:lnTo>
                  <a:lnTo>
                    <a:pt x="522732" y="28956"/>
                  </a:lnTo>
                  <a:lnTo>
                    <a:pt x="608076" y="28956"/>
                  </a:lnTo>
                  <a:close/>
                </a:path>
                <a:path w="5789930" h="2664460">
                  <a:moveTo>
                    <a:pt x="722376" y="28956"/>
                  </a:moveTo>
                  <a:lnTo>
                    <a:pt x="722376" y="0"/>
                  </a:lnTo>
                  <a:lnTo>
                    <a:pt x="637032" y="0"/>
                  </a:lnTo>
                  <a:lnTo>
                    <a:pt x="637032" y="28956"/>
                  </a:lnTo>
                  <a:lnTo>
                    <a:pt x="722376" y="28956"/>
                  </a:lnTo>
                  <a:close/>
                </a:path>
                <a:path w="5789930" h="2664460">
                  <a:moveTo>
                    <a:pt x="836682" y="28956"/>
                  </a:moveTo>
                  <a:lnTo>
                    <a:pt x="836682" y="0"/>
                  </a:lnTo>
                  <a:lnTo>
                    <a:pt x="751338" y="0"/>
                  </a:lnTo>
                  <a:lnTo>
                    <a:pt x="751338" y="28956"/>
                  </a:lnTo>
                  <a:lnTo>
                    <a:pt x="836682" y="28956"/>
                  </a:lnTo>
                  <a:close/>
                </a:path>
                <a:path w="5789930" h="2664460">
                  <a:moveTo>
                    <a:pt x="950982" y="28956"/>
                  </a:moveTo>
                  <a:lnTo>
                    <a:pt x="950982" y="0"/>
                  </a:lnTo>
                  <a:lnTo>
                    <a:pt x="865638" y="0"/>
                  </a:lnTo>
                  <a:lnTo>
                    <a:pt x="865638" y="28956"/>
                  </a:lnTo>
                  <a:lnTo>
                    <a:pt x="950982" y="28956"/>
                  </a:lnTo>
                  <a:close/>
                </a:path>
                <a:path w="5789930" h="2664460">
                  <a:moveTo>
                    <a:pt x="1065282" y="28956"/>
                  </a:moveTo>
                  <a:lnTo>
                    <a:pt x="1065282" y="0"/>
                  </a:lnTo>
                  <a:lnTo>
                    <a:pt x="979938" y="0"/>
                  </a:lnTo>
                  <a:lnTo>
                    <a:pt x="979938" y="28956"/>
                  </a:lnTo>
                  <a:lnTo>
                    <a:pt x="1065282" y="28956"/>
                  </a:lnTo>
                  <a:close/>
                </a:path>
                <a:path w="5789930" h="2664460">
                  <a:moveTo>
                    <a:pt x="1179582" y="28956"/>
                  </a:moveTo>
                  <a:lnTo>
                    <a:pt x="1179582" y="0"/>
                  </a:lnTo>
                  <a:lnTo>
                    <a:pt x="1094238" y="0"/>
                  </a:lnTo>
                  <a:lnTo>
                    <a:pt x="1094238" y="28956"/>
                  </a:lnTo>
                  <a:lnTo>
                    <a:pt x="1179582" y="28956"/>
                  </a:lnTo>
                  <a:close/>
                </a:path>
                <a:path w="5789930" h="2664460">
                  <a:moveTo>
                    <a:pt x="1293882" y="28956"/>
                  </a:moveTo>
                  <a:lnTo>
                    <a:pt x="1293882" y="0"/>
                  </a:lnTo>
                  <a:lnTo>
                    <a:pt x="1208538" y="0"/>
                  </a:lnTo>
                  <a:lnTo>
                    <a:pt x="1208538" y="28956"/>
                  </a:lnTo>
                  <a:lnTo>
                    <a:pt x="1293882" y="28956"/>
                  </a:lnTo>
                  <a:close/>
                </a:path>
                <a:path w="5789930" h="2664460">
                  <a:moveTo>
                    <a:pt x="1408182" y="28956"/>
                  </a:moveTo>
                  <a:lnTo>
                    <a:pt x="1408182" y="0"/>
                  </a:lnTo>
                  <a:lnTo>
                    <a:pt x="1322838" y="0"/>
                  </a:lnTo>
                  <a:lnTo>
                    <a:pt x="1322838" y="28956"/>
                  </a:lnTo>
                  <a:lnTo>
                    <a:pt x="1408182" y="28956"/>
                  </a:lnTo>
                  <a:close/>
                </a:path>
                <a:path w="5789930" h="2664460">
                  <a:moveTo>
                    <a:pt x="1522482" y="28956"/>
                  </a:moveTo>
                  <a:lnTo>
                    <a:pt x="1522482" y="0"/>
                  </a:lnTo>
                  <a:lnTo>
                    <a:pt x="1437138" y="0"/>
                  </a:lnTo>
                  <a:lnTo>
                    <a:pt x="1437138" y="28956"/>
                  </a:lnTo>
                  <a:lnTo>
                    <a:pt x="1522482" y="28956"/>
                  </a:lnTo>
                  <a:close/>
                </a:path>
                <a:path w="5789930" h="2664460">
                  <a:moveTo>
                    <a:pt x="1636782" y="28956"/>
                  </a:moveTo>
                  <a:lnTo>
                    <a:pt x="1636782" y="0"/>
                  </a:lnTo>
                  <a:lnTo>
                    <a:pt x="1551438" y="0"/>
                  </a:lnTo>
                  <a:lnTo>
                    <a:pt x="1551438" y="28956"/>
                  </a:lnTo>
                  <a:lnTo>
                    <a:pt x="1636782" y="28956"/>
                  </a:lnTo>
                  <a:close/>
                </a:path>
                <a:path w="5789930" h="2664460">
                  <a:moveTo>
                    <a:pt x="1751082" y="28956"/>
                  </a:moveTo>
                  <a:lnTo>
                    <a:pt x="1751082" y="0"/>
                  </a:lnTo>
                  <a:lnTo>
                    <a:pt x="1665738" y="0"/>
                  </a:lnTo>
                  <a:lnTo>
                    <a:pt x="1665738" y="28956"/>
                  </a:lnTo>
                  <a:lnTo>
                    <a:pt x="1751082" y="28956"/>
                  </a:lnTo>
                  <a:close/>
                </a:path>
                <a:path w="5789930" h="2664460">
                  <a:moveTo>
                    <a:pt x="1865382" y="28956"/>
                  </a:moveTo>
                  <a:lnTo>
                    <a:pt x="1865382" y="0"/>
                  </a:lnTo>
                  <a:lnTo>
                    <a:pt x="1780038" y="0"/>
                  </a:lnTo>
                  <a:lnTo>
                    <a:pt x="1780038" y="28956"/>
                  </a:lnTo>
                  <a:lnTo>
                    <a:pt x="1865382" y="28956"/>
                  </a:lnTo>
                  <a:close/>
                </a:path>
                <a:path w="5789930" h="2664460">
                  <a:moveTo>
                    <a:pt x="1979682" y="28956"/>
                  </a:moveTo>
                  <a:lnTo>
                    <a:pt x="1979682" y="0"/>
                  </a:lnTo>
                  <a:lnTo>
                    <a:pt x="1894338" y="0"/>
                  </a:lnTo>
                  <a:lnTo>
                    <a:pt x="1894338" y="28956"/>
                  </a:lnTo>
                  <a:lnTo>
                    <a:pt x="1979682" y="28956"/>
                  </a:lnTo>
                  <a:close/>
                </a:path>
                <a:path w="5789930" h="2664460">
                  <a:moveTo>
                    <a:pt x="2093982" y="28956"/>
                  </a:moveTo>
                  <a:lnTo>
                    <a:pt x="2093982" y="0"/>
                  </a:lnTo>
                  <a:lnTo>
                    <a:pt x="2008638" y="0"/>
                  </a:lnTo>
                  <a:lnTo>
                    <a:pt x="2008638" y="28956"/>
                  </a:lnTo>
                  <a:lnTo>
                    <a:pt x="2093982" y="28956"/>
                  </a:lnTo>
                  <a:close/>
                </a:path>
                <a:path w="5789930" h="2664460">
                  <a:moveTo>
                    <a:pt x="2208282" y="28956"/>
                  </a:moveTo>
                  <a:lnTo>
                    <a:pt x="2208282" y="0"/>
                  </a:lnTo>
                  <a:lnTo>
                    <a:pt x="2122938" y="0"/>
                  </a:lnTo>
                  <a:lnTo>
                    <a:pt x="2122938" y="28956"/>
                  </a:lnTo>
                  <a:lnTo>
                    <a:pt x="2208282" y="28956"/>
                  </a:lnTo>
                  <a:close/>
                </a:path>
                <a:path w="5789930" h="2664460">
                  <a:moveTo>
                    <a:pt x="2322582" y="28956"/>
                  </a:moveTo>
                  <a:lnTo>
                    <a:pt x="2322582" y="0"/>
                  </a:lnTo>
                  <a:lnTo>
                    <a:pt x="2237238" y="0"/>
                  </a:lnTo>
                  <a:lnTo>
                    <a:pt x="2237238" y="28956"/>
                  </a:lnTo>
                  <a:lnTo>
                    <a:pt x="2322582" y="28956"/>
                  </a:lnTo>
                  <a:close/>
                </a:path>
                <a:path w="5789930" h="2664460">
                  <a:moveTo>
                    <a:pt x="2436882" y="28956"/>
                  </a:moveTo>
                  <a:lnTo>
                    <a:pt x="2436882" y="0"/>
                  </a:lnTo>
                  <a:lnTo>
                    <a:pt x="2351538" y="0"/>
                  </a:lnTo>
                  <a:lnTo>
                    <a:pt x="2351538" y="28956"/>
                  </a:lnTo>
                  <a:lnTo>
                    <a:pt x="2436882" y="28956"/>
                  </a:lnTo>
                  <a:close/>
                </a:path>
                <a:path w="5789930" h="2664460">
                  <a:moveTo>
                    <a:pt x="2551182" y="28956"/>
                  </a:moveTo>
                  <a:lnTo>
                    <a:pt x="2551182" y="0"/>
                  </a:lnTo>
                  <a:lnTo>
                    <a:pt x="2465838" y="0"/>
                  </a:lnTo>
                  <a:lnTo>
                    <a:pt x="2465838" y="28956"/>
                  </a:lnTo>
                  <a:lnTo>
                    <a:pt x="2551182" y="28956"/>
                  </a:lnTo>
                  <a:close/>
                </a:path>
                <a:path w="5789930" h="2664460">
                  <a:moveTo>
                    <a:pt x="2665482" y="28956"/>
                  </a:moveTo>
                  <a:lnTo>
                    <a:pt x="2665482" y="0"/>
                  </a:lnTo>
                  <a:lnTo>
                    <a:pt x="2580138" y="0"/>
                  </a:lnTo>
                  <a:lnTo>
                    <a:pt x="2580138" y="28956"/>
                  </a:lnTo>
                  <a:lnTo>
                    <a:pt x="2665482" y="28956"/>
                  </a:lnTo>
                  <a:close/>
                </a:path>
                <a:path w="5789930" h="2664460">
                  <a:moveTo>
                    <a:pt x="2779782" y="28956"/>
                  </a:moveTo>
                  <a:lnTo>
                    <a:pt x="2779782" y="0"/>
                  </a:lnTo>
                  <a:lnTo>
                    <a:pt x="2694438" y="0"/>
                  </a:lnTo>
                  <a:lnTo>
                    <a:pt x="2694438" y="28956"/>
                  </a:lnTo>
                  <a:lnTo>
                    <a:pt x="2779782" y="28956"/>
                  </a:lnTo>
                  <a:close/>
                </a:path>
                <a:path w="5789930" h="2664460">
                  <a:moveTo>
                    <a:pt x="2894082" y="28956"/>
                  </a:moveTo>
                  <a:lnTo>
                    <a:pt x="2894082" y="0"/>
                  </a:lnTo>
                  <a:lnTo>
                    <a:pt x="2808738" y="0"/>
                  </a:lnTo>
                  <a:lnTo>
                    <a:pt x="2808738" y="28956"/>
                  </a:lnTo>
                  <a:lnTo>
                    <a:pt x="2894082" y="28956"/>
                  </a:lnTo>
                  <a:close/>
                </a:path>
                <a:path w="5789930" h="2664460">
                  <a:moveTo>
                    <a:pt x="3008382" y="28956"/>
                  </a:moveTo>
                  <a:lnTo>
                    <a:pt x="3008382" y="0"/>
                  </a:lnTo>
                  <a:lnTo>
                    <a:pt x="2923038" y="0"/>
                  </a:lnTo>
                  <a:lnTo>
                    <a:pt x="2923038" y="28956"/>
                  </a:lnTo>
                  <a:lnTo>
                    <a:pt x="3008382" y="28956"/>
                  </a:lnTo>
                  <a:close/>
                </a:path>
                <a:path w="5789930" h="2664460">
                  <a:moveTo>
                    <a:pt x="3122682" y="28956"/>
                  </a:moveTo>
                  <a:lnTo>
                    <a:pt x="3122682" y="0"/>
                  </a:lnTo>
                  <a:lnTo>
                    <a:pt x="3037338" y="0"/>
                  </a:lnTo>
                  <a:lnTo>
                    <a:pt x="3037338" y="28956"/>
                  </a:lnTo>
                  <a:lnTo>
                    <a:pt x="3122682" y="28956"/>
                  </a:lnTo>
                  <a:close/>
                </a:path>
                <a:path w="5789930" h="2664460">
                  <a:moveTo>
                    <a:pt x="3236982" y="28956"/>
                  </a:moveTo>
                  <a:lnTo>
                    <a:pt x="3236982" y="0"/>
                  </a:lnTo>
                  <a:lnTo>
                    <a:pt x="3151638" y="0"/>
                  </a:lnTo>
                  <a:lnTo>
                    <a:pt x="3151638" y="28956"/>
                  </a:lnTo>
                  <a:lnTo>
                    <a:pt x="3236982" y="28956"/>
                  </a:lnTo>
                  <a:close/>
                </a:path>
                <a:path w="5789930" h="2664460">
                  <a:moveTo>
                    <a:pt x="3351282" y="28956"/>
                  </a:moveTo>
                  <a:lnTo>
                    <a:pt x="3351282" y="0"/>
                  </a:lnTo>
                  <a:lnTo>
                    <a:pt x="3265938" y="0"/>
                  </a:lnTo>
                  <a:lnTo>
                    <a:pt x="3265938" y="28956"/>
                  </a:lnTo>
                  <a:lnTo>
                    <a:pt x="3351282" y="28956"/>
                  </a:lnTo>
                  <a:close/>
                </a:path>
                <a:path w="5789930" h="2664460">
                  <a:moveTo>
                    <a:pt x="3465582" y="28956"/>
                  </a:moveTo>
                  <a:lnTo>
                    <a:pt x="3465582" y="0"/>
                  </a:lnTo>
                  <a:lnTo>
                    <a:pt x="3380238" y="0"/>
                  </a:lnTo>
                  <a:lnTo>
                    <a:pt x="3380238" y="28956"/>
                  </a:lnTo>
                  <a:lnTo>
                    <a:pt x="3465582" y="28956"/>
                  </a:lnTo>
                  <a:close/>
                </a:path>
                <a:path w="5789930" h="2664460">
                  <a:moveTo>
                    <a:pt x="3579882" y="28956"/>
                  </a:moveTo>
                  <a:lnTo>
                    <a:pt x="3579882" y="0"/>
                  </a:lnTo>
                  <a:lnTo>
                    <a:pt x="3494538" y="0"/>
                  </a:lnTo>
                  <a:lnTo>
                    <a:pt x="3494538" y="28956"/>
                  </a:lnTo>
                  <a:lnTo>
                    <a:pt x="3579882" y="28956"/>
                  </a:lnTo>
                  <a:close/>
                </a:path>
                <a:path w="5789930" h="2664460">
                  <a:moveTo>
                    <a:pt x="3694182" y="28956"/>
                  </a:moveTo>
                  <a:lnTo>
                    <a:pt x="3694182" y="0"/>
                  </a:lnTo>
                  <a:lnTo>
                    <a:pt x="3608838" y="0"/>
                  </a:lnTo>
                  <a:lnTo>
                    <a:pt x="3608838" y="28956"/>
                  </a:lnTo>
                  <a:lnTo>
                    <a:pt x="3694182" y="28956"/>
                  </a:lnTo>
                  <a:close/>
                </a:path>
                <a:path w="5789930" h="2664460">
                  <a:moveTo>
                    <a:pt x="3808482" y="28956"/>
                  </a:moveTo>
                  <a:lnTo>
                    <a:pt x="3808482" y="0"/>
                  </a:lnTo>
                  <a:lnTo>
                    <a:pt x="3723138" y="0"/>
                  </a:lnTo>
                  <a:lnTo>
                    <a:pt x="3723138" y="28956"/>
                  </a:lnTo>
                  <a:lnTo>
                    <a:pt x="3808482" y="28956"/>
                  </a:lnTo>
                  <a:close/>
                </a:path>
                <a:path w="5789930" h="2664460">
                  <a:moveTo>
                    <a:pt x="3922782" y="28956"/>
                  </a:moveTo>
                  <a:lnTo>
                    <a:pt x="3922782" y="0"/>
                  </a:lnTo>
                  <a:lnTo>
                    <a:pt x="3837438" y="0"/>
                  </a:lnTo>
                  <a:lnTo>
                    <a:pt x="3837438" y="28956"/>
                  </a:lnTo>
                  <a:lnTo>
                    <a:pt x="3922782" y="28956"/>
                  </a:lnTo>
                  <a:close/>
                </a:path>
                <a:path w="5789930" h="2664460">
                  <a:moveTo>
                    <a:pt x="4037082" y="28956"/>
                  </a:moveTo>
                  <a:lnTo>
                    <a:pt x="4037082" y="0"/>
                  </a:lnTo>
                  <a:lnTo>
                    <a:pt x="3951738" y="0"/>
                  </a:lnTo>
                  <a:lnTo>
                    <a:pt x="3951738" y="28956"/>
                  </a:lnTo>
                  <a:lnTo>
                    <a:pt x="4037082" y="28956"/>
                  </a:lnTo>
                  <a:close/>
                </a:path>
                <a:path w="5789930" h="2664460">
                  <a:moveTo>
                    <a:pt x="4151382" y="28956"/>
                  </a:moveTo>
                  <a:lnTo>
                    <a:pt x="4151382" y="0"/>
                  </a:lnTo>
                  <a:lnTo>
                    <a:pt x="4066038" y="0"/>
                  </a:lnTo>
                  <a:lnTo>
                    <a:pt x="4066038" y="28956"/>
                  </a:lnTo>
                  <a:lnTo>
                    <a:pt x="4151382" y="28956"/>
                  </a:lnTo>
                  <a:close/>
                </a:path>
                <a:path w="5789930" h="2664460">
                  <a:moveTo>
                    <a:pt x="4265682" y="28956"/>
                  </a:moveTo>
                  <a:lnTo>
                    <a:pt x="4265682" y="0"/>
                  </a:lnTo>
                  <a:lnTo>
                    <a:pt x="4180338" y="0"/>
                  </a:lnTo>
                  <a:lnTo>
                    <a:pt x="4180338" y="28956"/>
                  </a:lnTo>
                  <a:lnTo>
                    <a:pt x="4265682" y="28956"/>
                  </a:lnTo>
                  <a:close/>
                </a:path>
                <a:path w="5789930" h="2664460">
                  <a:moveTo>
                    <a:pt x="4379982" y="28956"/>
                  </a:moveTo>
                  <a:lnTo>
                    <a:pt x="4379982" y="0"/>
                  </a:lnTo>
                  <a:lnTo>
                    <a:pt x="4294638" y="0"/>
                  </a:lnTo>
                  <a:lnTo>
                    <a:pt x="4294638" y="28956"/>
                  </a:lnTo>
                  <a:lnTo>
                    <a:pt x="4379982" y="28956"/>
                  </a:lnTo>
                  <a:close/>
                </a:path>
                <a:path w="5789930" h="2664460">
                  <a:moveTo>
                    <a:pt x="4494282" y="28956"/>
                  </a:moveTo>
                  <a:lnTo>
                    <a:pt x="4494282" y="0"/>
                  </a:lnTo>
                  <a:lnTo>
                    <a:pt x="4408938" y="0"/>
                  </a:lnTo>
                  <a:lnTo>
                    <a:pt x="4408938" y="28956"/>
                  </a:lnTo>
                  <a:lnTo>
                    <a:pt x="4494282" y="28956"/>
                  </a:lnTo>
                  <a:close/>
                </a:path>
                <a:path w="5789930" h="2664460">
                  <a:moveTo>
                    <a:pt x="4608582" y="28956"/>
                  </a:moveTo>
                  <a:lnTo>
                    <a:pt x="4608582" y="0"/>
                  </a:lnTo>
                  <a:lnTo>
                    <a:pt x="4523238" y="0"/>
                  </a:lnTo>
                  <a:lnTo>
                    <a:pt x="4523238" y="28956"/>
                  </a:lnTo>
                  <a:lnTo>
                    <a:pt x="4608582" y="28956"/>
                  </a:lnTo>
                  <a:close/>
                </a:path>
                <a:path w="5789930" h="2664460">
                  <a:moveTo>
                    <a:pt x="4722882" y="28956"/>
                  </a:moveTo>
                  <a:lnTo>
                    <a:pt x="4722882" y="0"/>
                  </a:lnTo>
                  <a:lnTo>
                    <a:pt x="4637538" y="0"/>
                  </a:lnTo>
                  <a:lnTo>
                    <a:pt x="4637538" y="28956"/>
                  </a:lnTo>
                  <a:lnTo>
                    <a:pt x="4722882" y="28956"/>
                  </a:lnTo>
                  <a:close/>
                </a:path>
                <a:path w="5789930" h="2664460">
                  <a:moveTo>
                    <a:pt x="4837182" y="28956"/>
                  </a:moveTo>
                  <a:lnTo>
                    <a:pt x="4837182" y="0"/>
                  </a:lnTo>
                  <a:lnTo>
                    <a:pt x="4751838" y="0"/>
                  </a:lnTo>
                  <a:lnTo>
                    <a:pt x="4751838" y="28956"/>
                  </a:lnTo>
                  <a:lnTo>
                    <a:pt x="4837182" y="28956"/>
                  </a:lnTo>
                  <a:close/>
                </a:path>
                <a:path w="5789930" h="2664460">
                  <a:moveTo>
                    <a:pt x="4951482" y="28956"/>
                  </a:moveTo>
                  <a:lnTo>
                    <a:pt x="4951482" y="0"/>
                  </a:lnTo>
                  <a:lnTo>
                    <a:pt x="4866138" y="0"/>
                  </a:lnTo>
                  <a:lnTo>
                    <a:pt x="4866138" y="28956"/>
                  </a:lnTo>
                  <a:lnTo>
                    <a:pt x="4951482" y="28956"/>
                  </a:lnTo>
                  <a:close/>
                </a:path>
                <a:path w="5789930" h="2664460">
                  <a:moveTo>
                    <a:pt x="5065782" y="28956"/>
                  </a:moveTo>
                  <a:lnTo>
                    <a:pt x="5065782" y="0"/>
                  </a:lnTo>
                  <a:lnTo>
                    <a:pt x="4980438" y="0"/>
                  </a:lnTo>
                  <a:lnTo>
                    <a:pt x="4980438" y="28956"/>
                  </a:lnTo>
                  <a:lnTo>
                    <a:pt x="5065782" y="28956"/>
                  </a:lnTo>
                  <a:close/>
                </a:path>
                <a:path w="5789930" h="2664460">
                  <a:moveTo>
                    <a:pt x="5180082" y="28956"/>
                  </a:moveTo>
                  <a:lnTo>
                    <a:pt x="5180082" y="0"/>
                  </a:lnTo>
                  <a:lnTo>
                    <a:pt x="5094738" y="0"/>
                  </a:lnTo>
                  <a:lnTo>
                    <a:pt x="5094738" y="28956"/>
                  </a:lnTo>
                  <a:lnTo>
                    <a:pt x="5180082" y="28956"/>
                  </a:lnTo>
                  <a:close/>
                </a:path>
                <a:path w="5789930" h="2664460">
                  <a:moveTo>
                    <a:pt x="5294382" y="28956"/>
                  </a:moveTo>
                  <a:lnTo>
                    <a:pt x="5294382" y="0"/>
                  </a:lnTo>
                  <a:lnTo>
                    <a:pt x="5209038" y="0"/>
                  </a:lnTo>
                  <a:lnTo>
                    <a:pt x="5209038" y="28956"/>
                  </a:lnTo>
                  <a:lnTo>
                    <a:pt x="5294382" y="28956"/>
                  </a:lnTo>
                  <a:close/>
                </a:path>
                <a:path w="5789930" h="2664460">
                  <a:moveTo>
                    <a:pt x="5410206" y="6096"/>
                  </a:moveTo>
                  <a:lnTo>
                    <a:pt x="5405634" y="6096"/>
                  </a:lnTo>
                  <a:lnTo>
                    <a:pt x="5359914" y="0"/>
                  </a:lnTo>
                  <a:lnTo>
                    <a:pt x="5323338" y="0"/>
                  </a:lnTo>
                  <a:lnTo>
                    <a:pt x="5323338" y="28956"/>
                  </a:lnTo>
                  <a:lnTo>
                    <a:pt x="5359914" y="29064"/>
                  </a:lnTo>
                  <a:lnTo>
                    <a:pt x="5379726" y="30480"/>
                  </a:lnTo>
                  <a:lnTo>
                    <a:pt x="5401062" y="33528"/>
                  </a:lnTo>
                  <a:lnTo>
                    <a:pt x="5405634" y="35052"/>
                  </a:lnTo>
                  <a:lnTo>
                    <a:pt x="5410206" y="6096"/>
                  </a:lnTo>
                  <a:close/>
                </a:path>
                <a:path w="5789930" h="2664460">
                  <a:moveTo>
                    <a:pt x="5522982" y="41148"/>
                  </a:moveTo>
                  <a:lnTo>
                    <a:pt x="5471166" y="19812"/>
                  </a:lnTo>
                  <a:lnTo>
                    <a:pt x="5439162" y="12192"/>
                  </a:lnTo>
                  <a:lnTo>
                    <a:pt x="5433066" y="39624"/>
                  </a:lnTo>
                  <a:lnTo>
                    <a:pt x="5443734" y="42672"/>
                  </a:lnTo>
                  <a:lnTo>
                    <a:pt x="5443734" y="42998"/>
                  </a:lnTo>
                  <a:lnTo>
                    <a:pt x="5463546" y="47244"/>
                  </a:lnTo>
                  <a:lnTo>
                    <a:pt x="5463546" y="47788"/>
                  </a:lnTo>
                  <a:lnTo>
                    <a:pt x="5483358" y="54864"/>
                  </a:lnTo>
                  <a:lnTo>
                    <a:pt x="5483358" y="55450"/>
                  </a:lnTo>
                  <a:lnTo>
                    <a:pt x="5501646" y="62484"/>
                  </a:lnTo>
                  <a:lnTo>
                    <a:pt x="5510790" y="67056"/>
                  </a:lnTo>
                  <a:lnTo>
                    <a:pt x="5522982" y="41148"/>
                  </a:lnTo>
                  <a:close/>
                </a:path>
                <a:path w="5789930" h="2664460">
                  <a:moveTo>
                    <a:pt x="5443734" y="42998"/>
                  </a:moveTo>
                  <a:lnTo>
                    <a:pt x="5443734" y="42672"/>
                  </a:lnTo>
                  <a:lnTo>
                    <a:pt x="5442210" y="42672"/>
                  </a:lnTo>
                  <a:lnTo>
                    <a:pt x="5443734" y="42998"/>
                  </a:lnTo>
                  <a:close/>
                </a:path>
                <a:path w="5789930" h="2664460">
                  <a:moveTo>
                    <a:pt x="5463546" y="47788"/>
                  </a:moveTo>
                  <a:lnTo>
                    <a:pt x="5463546" y="47244"/>
                  </a:lnTo>
                  <a:lnTo>
                    <a:pt x="5462022" y="47244"/>
                  </a:lnTo>
                  <a:lnTo>
                    <a:pt x="5463546" y="47788"/>
                  </a:lnTo>
                  <a:close/>
                </a:path>
                <a:path w="5789930" h="2664460">
                  <a:moveTo>
                    <a:pt x="5483358" y="55450"/>
                  </a:moveTo>
                  <a:lnTo>
                    <a:pt x="5483358" y="54864"/>
                  </a:lnTo>
                  <a:lnTo>
                    <a:pt x="5481834" y="54864"/>
                  </a:lnTo>
                  <a:lnTo>
                    <a:pt x="5483358" y="55450"/>
                  </a:lnTo>
                  <a:close/>
                </a:path>
                <a:path w="5789930" h="2664460">
                  <a:moveTo>
                    <a:pt x="5623566" y="102108"/>
                  </a:moveTo>
                  <a:lnTo>
                    <a:pt x="5608326" y="89916"/>
                  </a:lnTo>
                  <a:lnTo>
                    <a:pt x="5571750" y="65532"/>
                  </a:lnTo>
                  <a:lnTo>
                    <a:pt x="5551938" y="54864"/>
                  </a:lnTo>
                  <a:lnTo>
                    <a:pt x="5548890" y="53340"/>
                  </a:lnTo>
                  <a:lnTo>
                    <a:pt x="5536698" y="79248"/>
                  </a:lnTo>
                  <a:lnTo>
                    <a:pt x="5538222" y="80010"/>
                  </a:lnTo>
                  <a:lnTo>
                    <a:pt x="5538222" y="79248"/>
                  </a:lnTo>
                  <a:lnTo>
                    <a:pt x="5556510" y="89916"/>
                  </a:lnTo>
                  <a:lnTo>
                    <a:pt x="5573274" y="101092"/>
                  </a:lnTo>
                  <a:lnTo>
                    <a:pt x="5573274" y="100584"/>
                  </a:lnTo>
                  <a:lnTo>
                    <a:pt x="5591562" y="112776"/>
                  </a:lnTo>
                  <a:lnTo>
                    <a:pt x="5591562" y="113995"/>
                  </a:lnTo>
                  <a:lnTo>
                    <a:pt x="5605278" y="124968"/>
                  </a:lnTo>
                  <a:lnTo>
                    <a:pt x="5623566" y="102108"/>
                  </a:lnTo>
                  <a:close/>
                </a:path>
                <a:path w="5789930" h="2664460">
                  <a:moveTo>
                    <a:pt x="5539746" y="80772"/>
                  </a:moveTo>
                  <a:lnTo>
                    <a:pt x="5538222" y="79248"/>
                  </a:lnTo>
                  <a:lnTo>
                    <a:pt x="5538222" y="80010"/>
                  </a:lnTo>
                  <a:lnTo>
                    <a:pt x="5539746" y="80772"/>
                  </a:lnTo>
                  <a:close/>
                </a:path>
                <a:path w="5789930" h="2664460">
                  <a:moveTo>
                    <a:pt x="5574798" y="102108"/>
                  </a:moveTo>
                  <a:lnTo>
                    <a:pt x="5573274" y="100584"/>
                  </a:lnTo>
                  <a:lnTo>
                    <a:pt x="5573274" y="101092"/>
                  </a:lnTo>
                  <a:lnTo>
                    <a:pt x="5574798" y="102108"/>
                  </a:lnTo>
                  <a:close/>
                </a:path>
                <a:path w="5789930" h="2664460">
                  <a:moveTo>
                    <a:pt x="5591562" y="113995"/>
                  </a:moveTo>
                  <a:lnTo>
                    <a:pt x="5591562" y="112776"/>
                  </a:lnTo>
                  <a:lnTo>
                    <a:pt x="5590038" y="112776"/>
                  </a:lnTo>
                  <a:lnTo>
                    <a:pt x="5591562" y="113995"/>
                  </a:lnTo>
                  <a:close/>
                </a:path>
                <a:path w="5789930" h="2664460">
                  <a:moveTo>
                    <a:pt x="5704338" y="188976"/>
                  </a:moveTo>
                  <a:lnTo>
                    <a:pt x="5686050" y="164592"/>
                  </a:lnTo>
                  <a:lnTo>
                    <a:pt x="5657094" y="132588"/>
                  </a:lnTo>
                  <a:lnTo>
                    <a:pt x="5644902" y="121920"/>
                  </a:lnTo>
                  <a:lnTo>
                    <a:pt x="5626614" y="143256"/>
                  </a:lnTo>
                  <a:lnTo>
                    <a:pt x="5637282" y="153924"/>
                  </a:lnTo>
                  <a:lnTo>
                    <a:pt x="5637282" y="152400"/>
                  </a:lnTo>
                  <a:lnTo>
                    <a:pt x="5664714" y="182880"/>
                  </a:lnTo>
                  <a:lnTo>
                    <a:pt x="5676906" y="199644"/>
                  </a:lnTo>
                  <a:lnTo>
                    <a:pt x="5681478" y="204216"/>
                  </a:lnTo>
                  <a:lnTo>
                    <a:pt x="5704338" y="188976"/>
                  </a:lnTo>
                  <a:close/>
                </a:path>
                <a:path w="5789930" h="2664460">
                  <a:moveTo>
                    <a:pt x="5759202" y="291084"/>
                  </a:moveTo>
                  <a:lnTo>
                    <a:pt x="5754630" y="277368"/>
                  </a:lnTo>
                  <a:lnTo>
                    <a:pt x="5745486" y="257556"/>
                  </a:lnTo>
                  <a:lnTo>
                    <a:pt x="5724150" y="217932"/>
                  </a:lnTo>
                  <a:lnTo>
                    <a:pt x="5721102" y="211836"/>
                  </a:lnTo>
                  <a:lnTo>
                    <a:pt x="5696718" y="228600"/>
                  </a:lnTo>
                  <a:lnTo>
                    <a:pt x="5699766" y="233172"/>
                  </a:lnTo>
                  <a:lnTo>
                    <a:pt x="5710434" y="251460"/>
                  </a:lnTo>
                  <a:lnTo>
                    <a:pt x="5728722" y="288036"/>
                  </a:lnTo>
                  <a:lnTo>
                    <a:pt x="5728722" y="291465"/>
                  </a:lnTo>
                  <a:lnTo>
                    <a:pt x="5733294" y="301752"/>
                  </a:lnTo>
                  <a:lnTo>
                    <a:pt x="5759202" y="291084"/>
                  </a:lnTo>
                  <a:close/>
                </a:path>
                <a:path w="5789930" h="2664460">
                  <a:moveTo>
                    <a:pt x="5728722" y="291465"/>
                  </a:moveTo>
                  <a:lnTo>
                    <a:pt x="5728722" y="288036"/>
                  </a:lnTo>
                  <a:lnTo>
                    <a:pt x="5727198" y="288036"/>
                  </a:lnTo>
                  <a:lnTo>
                    <a:pt x="5728722" y="291465"/>
                  </a:lnTo>
                  <a:close/>
                </a:path>
                <a:path w="5789930" h="2664460">
                  <a:moveTo>
                    <a:pt x="5786634" y="405384"/>
                  </a:moveTo>
                  <a:lnTo>
                    <a:pt x="5785110" y="384048"/>
                  </a:lnTo>
                  <a:lnTo>
                    <a:pt x="5780538" y="362712"/>
                  </a:lnTo>
                  <a:lnTo>
                    <a:pt x="5775966" y="339852"/>
                  </a:lnTo>
                  <a:lnTo>
                    <a:pt x="5769870" y="320040"/>
                  </a:lnTo>
                  <a:lnTo>
                    <a:pt x="5742438" y="327660"/>
                  </a:lnTo>
                  <a:lnTo>
                    <a:pt x="5748534" y="347472"/>
                  </a:lnTo>
                  <a:lnTo>
                    <a:pt x="5753106" y="368808"/>
                  </a:lnTo>
                  <a:lnTo>
                    <a:pt x="5753106" y="367284"/>
                  </a:lnTo>
                  <a:lnTo>
                    <a:pt x="5759202" y="409956"/>
                  </a:lnTo>
                  <a:lnTo>
                    <a:pt x="5786634" y="405384"/>
                  </a:lnTo>
                  <a:close/>
                </a:path>
                <a:path w="5789930" h="2664460">
                  <a:moveTo>
                    <a:pt x="5789682" y="521208"/>
                  </a:moveTo>
                  <a:lnTo>
                    <a:pt x="5789682" y="435864"/>
                  </a:lnTo>
                  <a:lnTo>
                    <a:pt x="5760726" y="435864"/>
                  </a:lnTo>
                  <a:lnTo>
                    <a:pt x="5760726" y="521208"/>
                  </a:lnTo>
                  <a:lnTo>
                    <a:pt x="5789682" y="521208"/>
                  </a:lnTo>
                  <a:close/>
                </a:path>
                <a:path w="5789930" h="2664460">
                  <a:moveTo>
                    <a:pt x="5789682" y="635508"/>
                  </a:moveTo>
                  <a:lnTo>
                    <a:pt x="5789682" y="550164"/>
                  </a:lnTo>
                  <a:lnTo>
                    <a:pt x="5760726" y="550164"/>
                  </a:lnTo>
                  <a:lnTo>
                    <a:pt x="5760726" y="635508"/>
                  </a:lnTo>
                  <a:lnTo>
                    <a:pt x="5789682" y="635508"/>
                  </a:lnTo>
                  <a:close/>
                </a:path>
                <a:path w="5789930" h="2664460">
                  <a:moveTo>
                    <a:pt x="5789682" y="749808"/>
                  </a:moveTo>
                  <a:lnTo>
                    <a:pt x="5789682" y="664464"/>
                  </a:lnTo>
                  <a:lnTo>
                    <a:pt x="5760726" y="664464"/>
                  </a:lnTo>
                  <a:lnTo>
                    <a:pt x="5760726" y="749808"/>
                  </a:lnTo>
                  <a:lnTo>
                    <a:pt x="5789682" y="749808"/>
                  </a:lnTo>
                  <a:close/>
                </a:path>
                <a:path w="5789930" h="2664460">
                  <a:moveTo>
                    <a:pt x="5789682" y="864108"/>
                  </a:moveTo>
                  <a:lnTo>
                    <a:pt x="5789682" y="778764"/>
                  </a:lnTo>
                  <a:lnTo>
                    <a:pt x="5760726" y="778764"/>
                  </a:lnTo>
                  <a:lnTo>
                    <a:pt x="5760726" y="864108"/>
                  </a:lnTo>
                  <a:lnTo>
                    <a:pt x="5789682" y="864108"/>
                  </a:lnTo>
                  <a:close/>
                </a:path>
                <a:path w="5789930" h="2664460">
                  <a:moveTo>
                    <a:pt x="5789682" y="978408"/>
                  </a:moveTo>
                  <a:lnTo>
                    <a:pt x="5789682" y="893064"/>
                  </a:lnTo>
                  <a:lnTo>
                    <a:pt x="5760726" y="893064"/>
                  </a:lnTo>
                  <a:lnTo>
                    <a:pt x="5760726" y="978408"/>
                  </a:lnTo>
                  <a:lnTo>
                    <a:pt x="5789682" y="978408"/>
                  </a:lnTo>
                  <a:close/>
                </a:path>
                <a:path w="5789930" h="2664460">
                  <a:moveTo>
                    <a:pt x="5789682" y="1092708"/>
                  </a:moveTo>
                  <a:lnTo>
                    <a:pt x="5789682" y="1007364"/>
                  </a:lnTo>
                  <a:lnTo>
                    <a:pt x="5760726" y="1007364"/>
                  </a:lnTo>
                  <a:lnTo>
                    <a:pt x="5760726" y="1092708"/>
                  </a:lnTo>
                  <a:lnTo>
                    <a:pt x="5789682" y="1092708"/>
                  </a:lnTo>
                  <a:close/>
                </a:path>
                <a:path w="5789930" h="2664460">
                  <a:moveTo>
                    <a:pt x="5789682" y="1207008"/>
                  </a:moveTo>
                  <a:lnTo>
                    <a:pt x="5789682" y="1121664"/>
                  </a:lnTo>
                  <a:lnTo>
                    <a:pt x="5760726" y="1121664"/>
                  </a:lnTo>
                  <a:lnTo>
                    <a:pt x="5760726" y="1207008"/>
                  </a:lnTo>
                  <a:lnTo>
                    <a:pt x="5789682" y="1207008"/>
                  </a:lnTo>
                  <a:close/>
                </a:path>
                <a:path w="5789930" h="2664460">
                  <a:moveTo>
                    <a:pt x="5789682" y="1321308"/>
                  </a:moveTo>
                  <a:lnTo>
                    <a:pt x="5789682" y="1235964"/>
                  </a:lnTo>
                  <a:lnTo>
                    <a:pt x="5760726" y="1235964"/>
                  </a:lnTo>
                  <a:lnTo>
                    <a:pt x="5760726" y="1321308"/>
                  </a:lnTo>
                  <a:lnTo>
                    <a:pt x="5789682" y="1321308"/>
                  </a:lnTo>
                  <a:close/>
                </a:path>
                <a:path w="5789930" h="2664460">
                  <a:moveTo>
                    <a:pt x="5789682" y="1435608"/>
                  </a:moveTo>
                  <a:lnTo>
                    <a:pt x="5789682" y="1350264"/>
                  </a:lnTo>
                  <a:lnTo>
                    <a:pt x="5760726" y="1350264"/>
                  </a:lnTo>
                  <a:lnTo>
                    <a:pt x="5760726" y="1435608"/>
                  </a:lnTo>
                  <a:lnTo>
                    <a:pt x="5789682" y="1435608"/>
                  </a:lnTo>
                  <a:close/>
                </a:path>
                <a:path w="5789930" h="2664460">
                  <a:moveTo>
                    <a:pt x="5789682" y="1549908"/>
                  </a:moveTo>
                  <a:lnTo>
                    <a:pt x="5789682" y="1464564"/>
                  </a:lnTo>
                  <a:lnTo>
                    <a:pt x="5760726" y="1464564"/>
                  </a:lnTo>
                  <a:lnTo>
                    <a:pt x="5760726" y="1549908"/>
                  </a:lnTo>
                  <a:lnTo>
                    <a:pt x="5789682" y="1549908"/>
                  </a:lnTo>
                  <a:close/>
                </a:path>
                <a:path w="5789930" h="2664460">
                  <a:moveTo>
                    <a:pt x="5789682" y="1664208"/>
                  </a:moveTo>
                  <a:lnTo>
                    <a:pt x="5789682" y="1578864"/>
                  </a:lnTo>
                  <a:lnTo>
                    <a:pt x="5760726" y="1578864"/>
                  </a:lnTo>
                  <a:lnTo>
                    <a:pt x="5760726" y="1664208"/>
                  </a:lnTo>
                  <a:lnTo>
                    <a:pt x="5789682" y="1664208"/>
                  </a:lnTo>
                  <a:close/>
                </a:path>
                <a:path w="5789930" h="2664460">
                  <a:moveTo>
                    <a:pt x="5789682" y="1778508"/>
                  </a:moveTo>
                  <a:lnTo>
                    <a:pt x="5789682" y="1693164"/>
                  </a:lnTo>
                  <a:lnTo>
                    <a:pt x="5760726" y="1693164"/>
                  </a:lnTo>
                  <a:lnTo>
                    <a:pt x="5760726" y="1778508"/>
                  </a:lnTo>
                  <a:lnTo>
                    <a:pt x="5789682" y="1778508"/>
                  </a:lnTo>
                  <a:close/>
                </a:path>
                <a:path w="5789930" h="2664460">
                  <a:moveTo>
                    <a:pt x="5789682" y="1892808"/>
                  </a:moveTo>
                  <a:lnTo>
                    <a:pt x="5789682" y="1807464"/>
                  </a:lnTo>
                  <a:lnTo>
                    <a:pt x="5760726" y="1807464"/>
                  </a:lnTo>
                  <a:lnTo>
                    <a:pt x="5760726" y="1892808"/>
                  </a:lnTo>
                  <a:lnTo>
                    <a:pt x="5789682" y="1892808"/>
                  </a:lnTo>
                  <a:close/>
                </a:path>
                <a:path w="5789930" h="2664460">
                  <a:moveTo>
                    <a:pt x="5789682" y="2007108"/>
                  </a:moveTo>
                  <a:lnTo>
                    <a:pt x="5789682" y="1921764"/>
                  </a:lnTo>
                  <a:lnTo>
                    <a:pt x="5760726" y="1921764"/>
                  </a:lnTo>
                  <a:lnTo>
                    <a:pt x="5760726" y="2007108"/>
                  </a:lnTo>
                  <a:lnTo>
                    <a:pt x="5789682" y="2007108"/>
                  </a:lnTo>
                  <a:close/>
                </a:path>
                <a:path w="5789930" h="2664460">
                  <a:moveTo>
                    <a:pt x="5789682" y="2121408"/>
                  </a:moveTo>
                  <a:lnTo>
                    <a:pt x="5789682" y="2036064"/>
                  </a:lnTo>
                  <a:lnTo>
                    <a:pt x="5760726" y="2036064"/>
                  </a:lnTo>
                  <a:lnTo>
                    <a:pt x="5760726" y="2121408"/>
                  </a:lnTo>
                  <a:lnTo>
                    <a:pt x="5789682" y="2121408"/>
                  </a:lnTo>
                  <a:close/>
                </a:path>
                <a:path w="5789930" h="2664460">
                  <a:moveTo>
                    <a:pt x="5789682" y="2237232"/>
                  </a:moveTo>
                  <a:lnTo>
                    <a:pt x="5789682" y="2150364"/>
                  </a:lnTo>
                  <a:lnTo>
                    <a:pt x="5760726" y="2150364"/>
                  </a:lnTo>
                  <a:lnTo>
                    <a:pt x="5760726" y="2235708"/>
                  </a:lnTo>
                  <a:lnTo>
                    <a:pt x="5789682" y="2237232"/>
                  </a:lnTo>
                  <a:close/>
                </a:path>
                <a:path w="5789930" h="2664460">
                  <a:moveTo>
                    <a:pt x="5786634" y="2266188"/>
                  </a:moveTo>
                  <a:lnTo>
                    <a:pt x="5757678" y="2263140"/>
                  </a:lnTo>
                  <a:lnTo>
                    <a:pt x="5756154" y="2275332"/>
                  </a:lnTo>
                  <a:lnTo>
                    <a:pt x="5756154" y="2273808"/>
                  </a:lnTo>
                  <a:lnTo>
                    <a:pt x="5753106" y="2295144"/>
                  </a:lnTo>
                  <a:lnTo>
                    <a:pt x="5748534" y="2316480"/>
                  </a:lnTo>
                  <a:lnTo>
                    <a:pt x="5742438" y="2336292"/>
                  </a:lnTo>
                  <a:lnTo>
                    <a:pt x="5739390" y="2343912"/>
                  </a:lnTo>
                  <a:lnTo>
                    <a:pt x="5766822" y="2353056"/>
                  </a:lnTo>
                  <a:lnTo>
                    <a:pt x="5769870" y="2345436"/>
                  </a:lnTo>
                  <a:lnTo>
                    <a:pt x="5775966" y="2322576"/>
                  </a:lnTo>
                  <a:lnTo>
                    <a:pt x="5780538" y="2301240"/>
                  </a:lnTo>
                  <a:lnTo>
                    <a:pt x="5785110" y="2278380"/>
                  </a:lnTo>
                  <a:lnTo>
                    <a:pt x="5786634" y="2266188"/>
                  </a:lnTo>
                  <a:close/>
                </a:path>
                <a:path w="5789930" h="2664460">
                  <a:moveTo>
                    <a:pt x="5728722" y="2436658"/>
                  </a:moveTo>
                  <a:lnTo>
                    <a:pt x="5728722" y="2374392"/>
                  </a:lnTo>
                  <a:lnTo>
                    <a:pt x="5719578" y="2394204"/>
                  </a:lnTo>
                  <a:lnTo>
                    <a:pt x="5710434" y="2412492"/>
                  </a:lnTo>
                  <a:lnTo>
                    <a:pt x="5699766" y="2430780"/>
                  </a:lnTo>
                  <a:lnTo>
                    <a:pt x="5699766" y="2429256"/>
                  </a:lnTo>
                  <a:lnTo>
                    <a:pt x="5692146" y="2442972"/>
                  </a:lnTo>
                  <a:lnTo>
                    <a:pt x="5715006" y="2458212"/>
                  </a:lnTo>
                  <a:lnTo>
                    <a:pt x="5724150" y="2444496"/>
                  </a:lnTo>
                  <a:lnTo>
                    <a:pt x="5728722" y="2436658"/>
                  </a:lnTo>
                  <a:close/>
                </a:path>
                <a:path w="5789930" h="2664460">
                  <a:moveTo>
                    <a:pt x="5756154" y="2380488"/>
                  </a:moveTo>
                  <a:lnTo>
                    <a:pt x="5730246" y="2369820"/>
                  </a:lnTo>
                  <a:lnTo>
                    <a:pt x="5727198" y="2375916"/>
                  </a:lnTo>
                  <a:lnTo>
                    <a:pt x="5728722" y="2374392"/>
                  </a:lnTo>
                  <a:lnTo>
                    <a:pt x="5728722" y="2436658"/>
                  </a:lnTo>
                  <a:lnTo>
                    <a:pt x="5734818" y="2426208"/>
                  </a:lnTo>
                  <a:lnTo>
                    <a:pt x="5745486" y="2406396"/>
                  </a:lnTo>
                  <a:lnTo>
                    <a:pt x="5754630" y="2386584"/>
                  </a:lnTo>
                  <a:lnTo>
                    <a:pt x="5756154" y="2380488"/>
                  </a:lnTo>
                  <a:close/>
                </a:path>
                <a:path w="5789930" h="2664460">
                  <a:moveTo>
                    <a:pt x="5698242" y="2482596"/>
                  </a:moveTo>
                  <a:lnTo>
                    <a:pt x="5675382" y="2465832"/>
                  </a:lnTo>
                  <a:lnTo>
                    <a:pt x="5664714" y="2481072"/>
                  </a:lnTo>
                  <a:lnTo>
                    <a:pt x="5664714" y="2479548"/>
                  </a:lnTo>
                  <a:lnTo>
                    <a:pt x="5650998" y="2496312"/>
                  </a:lnTo>
                  <a:lnTo>
                    <a:pt x="5650998" y="2494788"/>
                  </a:lnTo>
                  <a:lnTo>
                    <a:pt x="5637282" y="2510028"/>
                  </a:lnTo>
                  <a:lnTo>
                    <a:pt x="5622042" y="2525268"/>
                  </a:lnTo>
                  <a:lnTo>
                    <a:pt x="5622042" y="2523744"/>
                  </a:lnTo>
                  <a:lnTo>
                    <a:pt x="5620518" y="2526792"/>
                  </a:lnTo>
                  <a:lnTo>
                    <a:pt x="5638806" y="2548128"/>
                  </a:lnTo>
                  <a:lnTo>
                    <a:pt x="5641854" y="2545080"/>
                  </a:lnTo>
                  <a:lnTo>
                    <a:pt x="5657094" y="2531364"/>
                  </a:lnTo>
                  <a:lnTo>
                    <a:pt x="5672334" y="2514600"/>
                  </a:lnTo>
                  <a:lnTo>
                    <a:pt x="5686050" y="2497836"/>
                  </a:lnTo>
                  <a:lnTo>
                    <a:pt x="5698242" y="2482596"/>
                  </a:lnTo>
                  <a:close/>
                </a:path>
                <a:path w="5789930" h="2664460">
                  <a:moveTo>
                    <a:pt x="5539746" y="2610612"/>
                  </a:moveTo>
                  <a:lnTo>
                    <a:pt x="5539746" y="2583180"/>
                  </a:lnTo>
                  <a:lnTo>
                    <a:pt x="5529078" y="2589276"/>
                  </a:lnTo>
                  <a:lnTo>
                    <a:pt x="5539746" y="2610612"/>
                  </a:lnTo>
                  <a:close/>
                </a:path>
                <a:path w="5789930" h="2664460">
                  <a:moveTo>
                    <a:pt x="5574798" y="2596388"/>
                  </a:moveTo>
                  <a:lnTo>
                    <a:pt x="5574798" y="2561844"/>
                  </a:lnTo>
                  <a:lnTo>
                    <a:pt x="5556510" y="2574036"/>
                  </a:lnTo>
                  <a:lnTo>
                    <a:pt x="5556510" y="2572512"/>
                  </a:lnTo>
                  <a:lnTo>
                    <a:pt x="5538222" y="2583180"/>
                  </a:lnTo>
                  <a:lnTo>
                    <a:pt x="5539746" y="2583180"/>
                  </a:lnTo>
                  <a:lnTo>
                    <a:pt x="5539746" y="2610612"/>
                  </a:lnTo>
                  <a:lnTo>
                    <a:pt x="5541270" y="2613660"/>
                  </a:lnTo>
                  <a:lnTo>
                    <a:pt x="5551938" y="2609088"/>
                  </a:lnTo>
                  <a:lnTo>
                    <a:pt x="5571750" y="2598420"/>
                  </a:lnTo>
                  <a:lnTo>
                    <a:pt x="5574798" y="2596388"/>
                  </a:lnTo>
                  <a:close/>
                </a:path>
                <a:path w="5789930" h="2664460">
                  <a:moveTo>
                    <a:pt x="5591562" y="2549652"/>
                  </a:moveTo>
                  <a:lnTo>
                    <a:pt x="5573274" y="2561844"/>
                  </a:lnTo>
                  <a:lnTo>
                    <a:pt x="5574798" y="2561844"/>
                  </a:lnTo>
                  <a:lnTo>
                    <a:pt x="5574798" y="2596388"/>
                  </a:lnTo>
                  <a:lnTo>
                    <a:pt x="5590038" y="2586228"/>
                  </a:lnTo>
                  <a:lnTo>
                    <a:pt x="5590038" y="2551176"/>
                  </a:lnTo>
                  <a:lnTo>
                    <a:pt x="5591562" y="2549652"/>
                  </a:lnTo>
                  <a:close/>
                </a:path>
                <a:path w="5789930" h="2664460">
                  <a:moveTo>
                    <a:pt x="5615946" y="2566416"/>
                  </a:moveTo>
                  <a:lnTo>
                    <a:pt x="5599182" y="2543556"/>
                  </a:lnTo>
                  <a:lnTo>
                    <a:pt x="5590038" y="2551176"/>
                  </a:lnTo>
                  <a:lnTo>
                    <a:pt x="5590038" y="2586228"/>
                  </a:lnTo>
                  <a:lnTo>
                    <a:pt x="5608326" y="2574036"/>
                  </a:lnTo>
                  <a:lnTo>
                    <a:pt x="5615946" y="2566416"/>
                  </a:lnTo>
                  <a:close/>
                </a:path>
                <a:path w="5789930" h="2664460">
                  <a:moveTo>
                    <a:pt x="5443734" y="2650236"/>
                  </a:moveTo>
                  <a:lnTo>
                    <a:pt x="5443734" y="2621280"/>
                  </a:lnTo>
                  <a:lnTo>
                    <a:pt x="5423922" y="2625852"/>
                  </a:lnTo>
                  <a:lnTo>
                    <a:pt x="5431542" y="2653284"/>
                  </a:lnTo>
                  <a:lnTo>
                    <a:pt x="5443734" y="2650236"/>
                  </a:lnTo>
                  <a:close/>
                </a:path>
                <a:path w="5789930" h="2664460">
                  <a:moveTo>
                    <a:pt x="5463546" y="2644793"/>
                  </a:moveTo>
                  <a:lnTo>
                    <a:pt x="5463546" y="2615184"/>
                  </a:lnTo>
                  <a:lnTo>
                    <a:pt x="5442210" y="2621280"/>
                  </a:lnTo>
                  <a:lnTo>
                    <a:pt x="5443734" y="2621280"/>
                  </a:lnTo>
                  <a:lnTo>
                    <a:pt x="5443734" y="2650236"/>
                  </a:lnTo>
                  <a:lnTo>
                    <a:pt x="5449830" y="2648712"/>
                  </a:lnTo>
                  <a:lnTo>
                    <a:pt x="5463546" y="2644793"/>
                  </a:lnTo>
                  <a:close/>
                </a:path>
                <a:path w="5789930" h="2664460">
                  <a:moveTo>
                    <a:pt x="5483358" y="2639132"/>
                  </a:moveTo>
                  <a:lnTo>
                    <a:pt x="5483358" y="2609088"/>
                  </a:lnTo>
                  <a:lnTo>
                    <a:pt x="5462022" y="2615184"/>
                  </a:lnTo>
                  <a:lnTo>
                    <a:pt x="5463546" y="2615184"/>
                  </a:lnTo>
                  <a:lnTo>
                    <a:pt x="5463546" y="2644793"/>
                  </a:lnTo>
                  <a:lnTo>
                    <a:pt x="5483358" y="2639132"/>
                  </a:lnTo>
                  <a:close/>
                </a:path>
                <a:path w="5789930" h="2664460">
                  <a:moveTo>
                    <a:pt x="5515362" y="2627376"/>
                  </a:moveTo>
                  <a:lnTo>
                    <a:pt x="5503170" y="2601468"/>
                  </a:lnTo>
                  <a:lnTo>
                    <a:pt x="5501646" y="2601468"/>
                  </a:lnTo>
                  <a:lnTo>
                    <a:pt x="5481834" y="2609088"/>
                  </a:lnTo>
                  <a:lnTo>
                    <a:pt x="5483358" y="2609088"/>
                  </a:lnTo>
                  <a:lnTo>
                    <a:pt x="5483358" y="2639132"/>
                  </a:lnTo>
                  <a:lnTo>
                    <a:pt x="5492502" y="2636520"/>
                  </a:lnTo>
                  <a:lnTo>
                    <a:pt x="5512314" y="2627376"/>
                  </a:lnTo>
                  <a:lnTo>
                    <a:pt x="5515362" y="2627376"/>
                  </a:lnTo>
                  <a:close/>
                </a:path>
                <a:path w="5789930" h="2664460">
                  <a:moveTo>
                    <a:pt x="5401062" y="2659380"/>
                  </a:moveTo>
                  <a:lnTo>
                    <a:pt x="5398014" y="2630424"/>
                  </a:lnTo>
                  <a:lnTo>
                    <a:pt x="5379726" y="2631948"/>
                  </a:lnTo>
                  <a:lnTo>
                    <a:pt x="5358390" y="2634996"/>
                  </a:lnTo>
                  <a:lnTo>
                    <a:pt x="5314194" y="2634996"/>
                  </a:lnTo>
                  <a:lnTo>
                    <a:pt x="5314194" y="2663952"/>
                  </a:lnTo>
                  <a:lnTo>
                    <a:pt x="5337054" y="2663952"/>
                  </a:lnTo>
                  <a:lnTo>
                    <a:pt x="5382774" y="2660904"/>
                  </a:lnTo>
                  <a:lnTo>
                    <a:pt x="5401062" y="2659380"/>
                  </a:lnTo>
                  <a:close/>
                </a:path>
                <a:path w="5789930" h="2664460">
                  <a:moveTo>
                    <a:pt x="5285238" y="2663952"/>
                  </a:moveTo>
                  <a:lnTo>
                    <a:pt x="5285238" y="2634996"/>
                  </a:lnTo>
                  <a:lnTo>
                    <a:pt x="5199894" y="2634996"/>
                  </a:lnTo>
                  <a:lnTo>
                    <a:pt x="5199894" y="2663952"/>
                  </a:lnTo>
                  <a:lnTo>
                    <a:pt x="5285238" y="2663952"/>
                  </a:lnTo>
                  <a:close/>
                </a:path>
                <a:path w="5789930" h="2664460">
                  <a:moveTo>
                    <a:pt x="5170938" y="2663952"/>
                  </a:moveTo>
                  <a:lnTo>
                    <a:pt x="5170938" y="2634996"/>
                  </a:lnTo>
                  <a:lnTo>
                    <a:pt x="5085594" y="2634996"/>
                  </a:lnTo>
                  <a:lnTo>
                    <a:pt x="5085594" y="2663952"/>
                  </a:lnTo>
                  <a:lnTo>
                    <a:pt x="5170938" y="2663952"/>
                  </a:lnTo>
                  <a:close/>
                </a:path>
                <a:path w="5789930" h="2664460">
                  <a:moveTo>
                    <a:pt x="5056638" y="2663952"/>
                  </a:moveTo>
                  <a:lnTo>
                    <a:pt x="5056638" y="2634996"/>
                  </a:lnTo>
                  <a:lnTo>
                    <a:pt x="4971294" y="2634996"/>
                  </a:lnTo>
                  <a:lnTo>
                    <a:pt x="4971294" y="2663952"/>
                  </a:lnTo>
                  <a:lnTo>
                    <a:pt x="5056638" y="2663952"/>
                  </a:lnTo>
                  <a:close/>
                </a:path>
                <a:path w="5789930" h="2664460">
                  <a:moveTo>
                    <a:pt x="4942338" y="2663952"/>
                  </a:moveTo>
                  <a:lnTo>
                    <a:pt x="4942338" y="2634996"/>
                  </a:lnTo>
                  <a:lnTo>
                    <a:pt x="4856994" y="2634996"/>
                  </a:lnTo>
                  <a:lnTo>
                    <a:pt x="4856994" y="2663952"/>
                  </a:lnTo>
                  <a:lnTo>
                    <a:pt x="4942338" y="2663952"/>
                  </a:lnTo>
                  <a:close/>
                </a:path>
                <a:path w="5789930" h="2664460">
                  <a:moveTo>
                    <a:pt x="4828038" y="2663952"/>
                  </a:moveTo>
                  <a:lnTo>
                    <a:pt x="4828038" y="2634996"/>
                  </a:lnTo>
                  <a:lnTo>
                    <a:pt x="4742694" y="2634996"/>
                  </a:lnTo>
                  <a:lnTo>
                    <a:pt x="4742694" y="2663952"/>
                  </a:lnTo>
                  <a:lnTo>
                    <a:pt x="4828038" y="2663952"/>
                  </a:lnTo>
                  <a:close/>
                </a:path>
                <a:path w="5789930" h="2664460">
                  <a:moveTo>
                    <a:pt x="4713738" y="2663952"/>
                  </a:moveTo>
                  <a:lnTo>
                    <a:pt x="4713738" y="2634996"/>
                  </a:lnTo>
                  <a:lnTo>
                    <a:pt x="4628394" y="2634996"/>
                  </a:lnTo>
                  <a:lnTo>
                    <a:pt x="4628394" y="2663952"/>
                  </a:lnTo>
                  <a:lnTo>
                    <a:pt x="4713738" y="2663952"/>
                  </a:lnTo>
                  <a:close/>
                </a:path>
                <a:path w="5789930" h="2664460">
                  <a:moveTo>
                    <a:pt x="4599438" y="2663952"/>
                  </a:moveTo>
                  <a:lnTo>
                    <a:pt x="4599438" y="2634996"/>
                  </a:lnTo>
                  <a:lnTo>
                    <a:pt x="4514094" y="2634996"/>
                  </a:lnTo>
                  <a:lnTo>
                    <a:pt x="4514094" y="2663952"/>
                  </a:lnTo>
                  <a:lnTo>
                    <a:pt x="4599438" y="2663952"/>
                  </a:lnTo>
                  <a:close/>
                </a:path>
                <a:path w="5789930" h="2664460">
                  <a:moveTo>
                    <a:pt x="4485138" y="2663952"/>
                  </a:moveTo>
                  <a:lnTo>
                    <a:pt x="4485138" y="2634996"/>
                  </a:lnTo>
                  <a:lnTo>
                    <a:pt x="4399794" y="2634996"/>
                  </a:lnTo>
                  <a:lnTo>
                    <a:pt x="4399794" y="2663952"/>
                  </a:lnTo>
                  <a:lnTo>
                    <a:pt x="4485138" y="2663952"/>
                  </a:lnTo>
                  <a:close/>
                </a:path>
                <a:path w="5789930" h="2664460">
                  <a:moveTo>
                    <a:pt x="4370838" y="2663952"/>
                  </a:moveTo>
                  <a:lnTo>
                    <a:pt x="4370838" y="2634996"/>
                  </a:lnTo>
                  <a:lnTo>
                    <a:pt x="4285494" y="2634996"/>
                  </a:lnTo>
                  <a:lnTo>
                    <a:pt x="4285494" y="2663952"/>
                  </a:lnTo>
                  <a:lnTo>
                    <a:pt x="4370838" y="2663952"/>
                  </a:lnTo>
                  <a:close/>
                </a:path>
                <a:path w="5789930" h="2664460">
                  <a:moveTo>
                    <a:pt x="4256538" y="2663952"/>
                  </a:moveTo>
                  <a:lnTo>
                    <a:pt x="4256538" y="2634996"/>
                  </a:lnTo>
                  <a:lnTo>
                    <a:pt x="4171194" y="2634996"/>
                  </a:lnTo>
                  <a:lnTo>
                    <a:pt x="4171194" y="2663952"/>
                  </a:lnTo>
                  <a:lnTo>
                    <a:pt x="4256538" y="2663952"/>
                  </a:lnTo>
                  <a:close/>
                </a:path>
                <a:path w="5789930" h="2664460">
                  <a:moveTo>
                    <a:pt x="4142238" y="2663952"/>
                  </a:moveTo>
                  <a:lnTo>
                    <a:pt x="4142238" y="2634996"/>
                  </a:lnTo>
                  <a:lnTo>
                    <a:pt x="4056894" y="2634996"/>
                  </a:lnTo>
                  <a:lnTo>
                    <a:pt x="4056894" y="2663952"/>
                  </a:lnTo>
                  <a:lnTo>
                    <a:pt x="4142238" y="2663952"/>
                  </a:lnTo>
                  <a:close/>
                </a:path>
                <a:path w="5789930" h="2664460">
                  <a:moveTo>
                    <a:pt x="4027938" y="2663952"/>
                  </a:moveTo>
                  <a:lnTo>
                    <a:pt x="4027938" y="2634996"/>
                  </a:lnTo>
                  <a:lnTo>
                    <a:pt x="3942594" y="2634996"/>
                  </a:lnTo>
                  <a:lnTo>
                    <a:pt x="3942594" y="2663952"/>
                  </a:lnTo>
                  <a:lnTo>
                    <a:pt x="4027938" y="2663952"/>
                  </a:lnTo>
                  <a:close/>
                </a:path>
                <a:path w="5789930" h="2664460">
                  <a:moveTo>
                    <a:pt x="3913638" y="2663952"/>
                  </a:moveTo>
                  <a:lnTo>
                    <a:pt x="3913638" y="2634996"/>
                  </a:lnTo>
                  <a:lnTo>
                    <a:pt x="3828294" y="2634996"/>
                  </a:lnTo>
                  <a:lnTo>
                    <a:pt x="3828294" y="2663952"/>
                  </a:lnTo>
                  <a:lnTo>
                    <a:pt x="3913638" y="2663952"/>
                  </a:lnTo>
                  <a:close/>
                </a:path>
                <a:path w="5789930" h="2664460">
                  <a:moveTo>
                    <a:pt x="3799338" y="2663952"/>
                  </a:moveTo>
                  <a:lnTo>
                    <a:pt x="3799338" y="2634996"/>
                  </a:lnTo>
                  <a:lnTo>
                    <a:pt x="3713994" y="2634996"/>
                  </a:lnTo>
                  <a:lnTo>
                    <a:pt x="3713994" y="2663952"/>
                  </a:lnTo>
                  <a:lnTo>
                    <a:pt x="3799338" y="2663952"/>
                  </a:lnTo>
                  <a:close/>
                </a:path>
                <a:path w="5789930" h="2664460">
                  <a:moveTo>
                    <a:pt x="3685038" y="2663952"/>
                  </a:moveTo>
                  <a:lnTo>
                    <a:pt x="3685038" y="2634996"/>
                  </a:lnTo>
                  <a:lnTo>
                    <a:pt x="3599694" y="2634996"/>
                  </a:lnTo>
                  <a:lnTo>
                    <a:pt x="3599694" y="2663952"/>
                  </a:lnTo>
                  <a:lnTo>
                    <a:pt x="3685038" y="2663952"/>
                  </a:lnTo>
                  <a:close/>
                </a:path>
                <a:path w="5789930" h="2664460">
                  <a:moveTo>
                    <a:pt x="3570738" y="2663952"/>
                  </a:moveTo>
                  <a:lnTo>
                    <a:pt x="3570738" y="2634996"/>
                  </a:lnTo>
                  <a:lnTo>
                    <a:pt x="3485394" y="2634996"/>
                  </a:lnTo>
                  <a:lnTo>
                    <a:pt x="3485394" y="2663952"/>
                  </a:lnTo>
                  <a:lnTo>
                    <a:pt x="3570738" y="2663952"/>
                  </a:lnTo>
                  <a:close/>
                </a:path>
                <a:path w="5789930" h="2664460">
                  <a:moveTo>
                    <a:pt x="3456438" y="2663952"/>
                  </a:moveTo>
                  <a:lnTo>
                    <a:pt x="3456438" y="2634996"/>
                  </a:lnTo>
                  <a:lnTo>
                    <a:pt x="3371094" y="2634996"/>
                  </a:lnTo>
                  <a:lnTo>
                    <a:pt x="3371094" y="2663952"/>
                  </a:lnTo>
                  <a:lnTo>
                    <a:pt x="3456438" y="2663952"/>
                  </a:lnTo>
                  <a:close/>
                </a:path>
                <a:path w="5789930" h="2664460">
                  <a:moveTo>
                    <a:pt x="3342138" y="2663952"/>
                  </a:moveTo>
                  <a:lnTo>
                    <a:pt x="3342138" y="2634996"/>
                  </a:lnTo>
                  <a:lnTo>
                    <a:pt x="3256794" y="2634996"/>
                  </a:lnTo>
                  <a:lnTo>
                    <a:pt x="3256794" y="2663952"/>
                  </a:lnTo>
                  <a:lnTo>
                    <a:pt x="3342138" y="2663952"/>
                  </a:lnTo>
                  <a:close/>
                </a:path>
                <a:path w="5789930" h="2664460">
                  <a:moveTo>
                    <a:pt x="3227838" y="2663952"/>
                  </a:moveTo>
                  <a:lnTo>
                    <a:pt x="3227838" y="2634996"/>
                  </a:lnTo>
                  <a:lnTo>
                    <a:pt x="3142494" y="2634996"/>
                  </a:lnTo>
                  <a:lnTo>
                    <a:pt x="3142494" y="2663952"/>
                  </a:lnTo>
                  <a:lnTo>
                    <a:pt x="3227838" y="2663952"/>
                  </a:lnTo>
                  <a:close/>
                </a:path>
                <a:path w="5789930" h="2664460">
                  <a:moveTo>
                    <a:pt x="3113538" y="2663952"/>
                  </a:moveTo>
                  <a:lnTo>
                    <a:pt x="3113538" y="2634996"/>
                  </a:lnTo>
                  <a:lnTo>
                    <a:pt x="3028194" y="2634996"/>
                  </a:lnTo>
                  <a:lnTo>
                    <a:pt x="3028194" y="2663952"/>
                  </a:lnTo>
                  <a:lnTo>
                    <a:pt x="3113538" y="2663952"/>
                  </a:lnTo>
                  <a:close/>
                </a:path>
                <a:path w="5789930" h="2664460">
                  <a:moveTo>
                    <a:pt x="2999238" y="2663952"/>
                  </a:moveTo>
                  <a:lnTo>
                    <a:pt x="2999238" y="2634996"/>
                  </a:lnTo>
                  <a:lnTo>
                    <a:pt x="2913894" y="2634996"/>
                  </a:lnTo>
                  <a:lnTo>
                    <a:pt x="2913894" y="2663952"/>
                  </a:lnTo>
                  <a:lnTo>
                    <a:pt x="2999238" y="2663952"/>
                  </a:lnTo>
                  <a:close/>
                </a:path>
                <a:path w="5789930" h="2664460">
                  <a:moveTo>
                    <a:pt x="2884938" y="2663952"/>
                  </a:moveTo>
                  <a:lnTo>
                    <a:pt x="2884938" y="2634996"/>
                  </a:lnTo>
                  <a:lnTo>
                    <a:pt x="2799594" y="2634996"/>
                  </a:lnTo>
                  <a:lnTo>
                    <a:pt x="2799594" y="2663952"/>
                  </a:lnTo>
                  <a:lnTo>
                    <a:pt x="2884938" y="2663952"/>
                  </a:lnTo>
                  <a:close/>
                </a:path>
                <a:path w="5789930" h="2664460">
                  <a:moveTo>
                    <a:pt x="2770638" y="2663952"/>
                  </a:moveTo>
                  <a:lnTo>
                    <a:pt x="2770638" y="2634996"/>
                  </a:lnTo>
                  <a:lnTo>
                    <a:pt x="2685294" y="2634996"/>
                  </a:lnTo>
                  <a:lnTo>
                    <a:pt x="2685294" y="2663952"/>
                  </a:lnTo>
                  <a:lnTo>
                    <a:pt x="2770638" y="2663952"/>
                  </a:lnTo>
                  <a:close/>
                </a:path>
                <a:path w="5789930" h="2664460">
                  <a:moveTo>
                    <a:pt x="2656338" y="2663952"/>
                  </a:moveTo>
                  <a:lnTo>
                    <a:pt x="2656338" y="2634996"/>
                  </a:lnTo>
                  <a:lnTo>
                    <a:pt x="2570994" y="2634996"/>
                  </a:lnTo>
                  <a:lnTo>
                    <a:pt x="2570994" y="2663952"/>
                  </a:lnTo>
                  <a:lnTo>
                    <a:pt x="2656338" y="2663952"/>
                  </a:lnTo>
                  <a:close/>
                </a:path>
                <a:path w="5789930" h="2664460">
                  <a:moveTo>
                    <a:pt x="2542038" y="2663952"/>
                  </a:moveTo>
                  <a:lnTo>
                    <a:pt x="2542038" y="2634996"/>
                  </a:lnTo>
                  <a:lnTo>
                    <a:pt x="2456694" y="2634996"/>
                  </a:lnTo>
                  <a:lnTo>
                    <a:pt x="2456694" y="2663952"/>
                  </a:lnTo>
                  <a:lnTo>
                    <a:pt x="2542038" y="2663952"/>
                  </a:lnTo>
                  <a:close/>
                </a:path>
                <a:path w="5789930" h="2664460">
                  <a:moveTo>
                    <a:pt x="2427738" y="2663952"/>
                  </a:moveTo>
                  <a:lnTo>
                    <a:pt x="2427738" y="2634996"/>
                  </a:lnTo>
                  <a:lnTo>
                    <a:pt x="2342394" y="2634996"/>
                  </a:lnTo>
                  <a:lnTo>
                    <a:pt x="2342394" y="2663952"/>
                  </a:lnTo>
                  <a:lnTo>
                    <a:pt x="2427738" y="2663952"/>
                  </a:lnTo>
                  <a:close/>
                </a:path>
                <a:path w="5789930" h="2664460">
                  <a:moveTo>
                    <a:pt x="2313438" y="2663952"/>
                  </a:moveTo>
                  <a:lnTo>
                    <a:pt x="2313438" y="2634996"/>
                  </a:lnTo>
                  <a:lnTo>
                    <a:pt x="2228094" y="2634996"/>
                  </a:lnTo>
                  <a:lnTo>
                    <a:pt x="2228094" y="2663952"/>
                  </a:lnTo>
                  <a:lnTo>
                    <a:pt x="2313438" y="2663952"/>
                  </a:lnTo>
                  <a:close/>
                </a:path>
                <a:path w="5789930" h="2664460">
                  <a:moveTo>
                    <a:pt x="2199138" y="2663952"/>
                  </a:moveTo>
                  <a:lnTo>
                    <a:pt x="2199138" y="2634996"/>
                  </a:lnTo>
                  <a:lnTo>
                    <a:pt x="2113794" y="2634996"/>
                  </a:lnTo>
                  <a:lnTo>
                    <a:pt x="2113794" y="2663952"/>
                  </a:lnTo>
                  <a:lnTo>
                    <a:pt x="2199138" y="2663952"/>
                  </a:lnTo>
                  <a:close/>
                </a:path>
                <a:path w="5789930" h="2664460">
                  <a:moveTo>
                    <a:pt x="2084838" y="2663952"/>
                  </a:moveTo>
                  <a:lnTo>
                    <a:pt x="2084838" y="2634996"/>
                  </a:lnTo>
                  <a:lnTo>
                    <a:pt x="1999494" y="2634996"/>
                  </a:lnTo>
                  <a:lnTo>
                    <a:pt x="1999494" y="2663952"/>
                  </a:lnTo>
                  <a:lnTo>
                    <a:pt x="2084838" y="2663952"/>
                  </a:lnTo>
                  <a:close/>
                </a:path>
                <a:path w="5789930" h="2664460">
                  <a:moveTo>
                    <a:pt x="1970538" y="2663952"/>
                  </a:moveTo>
                  <a:lnTo>
                    <a:pt x="1970538" y="2634996"/>
                  </a:lnTo>
                  <a:lnTo>
                    <a:pt x="1885194" y="2634996"/>
                  </a:lnTo>
                  <a:lnTo>
                    <a:pt x="1885194" y="2663952"/>
                  </a:lnTo>
                  <a:lnTo>
                    <a:pt x="1970538" y="2663952"/>
                  </a:lnTo>
                  <a:close/>
                </a:path>
                <a:path w="5789930" h="2664460">
                  <a:moveTo>
                    <a:pt x="1856238" y="2663952"/>
                  </a:moveTo>
                  <a:lnTo>
                    <a:pt x="1856238" y="2634996"/>
                  </a:lnTo>
                  <a:lnTo>
                    <a:pt x="1770894" y="2634996"/>
                  </a:lnTo>
                  <a:lnTo>
                    <a:pt x="1770894" y="2663952"/>
                  </a:lnTo>
                  <a:lnTo>
                    <a:pt x="1856238" y="2663952"/>
                  </a:lnTo>
                  <a:close/>
                </a:path>
                <a:path w="5789930" h="2664460">
                  <a:moveTo>
                    <a:pt x="1741938" y="2663952"/>
                  </a:moveTo>
                  <a:lnTo>
                    <a:pt x="1741938" y="2634996"/>
                  </a:lnTo>
                  <a:lnTo>
                    <a:pt x="1656594" y="2634996"/>
                  </a:lnTo>
                  <a:lnTo>
                    <a:pt x="1656594" y="2663952"/>
                  </a:lnTo>
                  <a:lnTo>
                    <a:pt x="1741938" y="2663952"/>
                  </a:lnTo>
                  <a:close/>
                </a:path>
                <a:path w="5789930" h="2664460">
                  <a:moveTo>
                    <a:pt x="1627638" y="2663952"/>
                  </a:moveTo>
                  <a:lnTo>
                    <a:pt x="1627638" y="2634996"/>
                  </a:lnTo>
                  <a:lnTo>
                    <a:pt x="1542294" y="2634996"/>
                  </a:lnTo>
                  <a:lnTo>
                    <a:pt x="1542294" y="2663952"/>
                  </a:lnTo>
                  <a:lnTo>
                    <a:pt x="1627638" y="2663952"/>
                  </a:lnTo>
                  <a:close/>
                </a:path>
                <a:path w="5789930" h="2664460">
                  <a:moveTo>
                    <a:pt x="1513338" y="2663952"/>
                  </a:moveTo>
                  <a:lnTo>
                    <a:pt x="1513338" y="2634996"/>
                  </a:lnTo>
                  <a:lnTo>
                    <a:pt x="1427994" y="2634996"/>
                  </a:lnTo>
                  <a:lnTo>
                    <a:pt x="1427994" y="2663952"/>
                  </a:lnTo>
                  <a:lnTo>
                    <a:pt x="1513338" y="2663952"/>
                  </a:lnTo>
                  <a:close/>
                </a:path>
                <a:path w="5789930" h="2664460">
                  <a:moveTo>
                    <a:pt x="1399038" y="2663952"/>
                  </a:moveTo>
                  <a:lnTo>
                    <a:pt x="1399038" y="2634996"/>
                  </a:lnTo>
                  <a:lnTo>
                    <a:pt x="1313694" y="2634996"/>
                  </a:lnTo>
                  <a:lnTo>
                    <a:pt x="1313694" y="2663952"/>
                  </a:lnTo>
                  <a:lnTo>
                    <a:pt x="1399038" y="2663952"/>
                  </a:lnTo>
                  <a:close/>
                </a:path>
                <a:path w="5789930" h="2664460">
                  <a:moveTo>
                    <a:pt x="1284738" y="2663952"/>
                  </a:moveTo>
                  <a:lnTo>
                    <a:pt x="1284738" y="2634996"/>
                  </a:lnTo>
                  <a:lnTo>
                    <a:pt x="1199394" y="2634996"/>
                  </a:lnTo>
                  <a:lnTo>
                    <a:pt x="1199394" y="2663952"/>
                  </a:lnTo>
                  <a:lnTo>
                    <a:pt x="1284738" y="2663952"/>
                  </a:lnTo>
                  <a:close/>
                </a:path>
                <a:path w="5789930" h="2664460">
                  <a:moveTo>
                    <a:pt x="1170438" y="2663952"/>
                  </a:moveTo>
                  <a:lnTo>
                    <a:pt x="1170438" y="2634996"/>
                  </a:lnTo>
                  <a:lnTo>
                    <a:pt x="1085094" y="2634996"/>
                  </a:lnTo>
                  <a:lnTo>
                    <a:pt x="1085094" y="2663952"/>
                  </a:lnTo>
                  <a:lnTo>
                    <a:pt x="1170438" y="2663952"/>
                  </a:lnTo>
                  <a:close/>
                </a:path>
                <a:path w="5789930" h="2664460">
                  <a:moveTo>
                    <a:pt x="1056138" y="2663952"/>
                  </a:moveTo>
                  <a:lnTo>
                    <a:pt x="1056138" y="2634996"/>
                  </a:lnTo>
                  <a:lnTo>
                    <a:pt x="970794" y="2634996"/>
                  </a:lnTo>
                  <a:lnTo>
                    <a:pt x="970794" y="2663952"/>
                  </a:lnTo>
                  <a:lnTo>
                    <a:pt x="1056138" y="2663952"/>
                  </a:lnTo>
                  <a:close/>
                </a:path>
                <a:path w="5789930" h="2664460">
                  <a:moveTo>
                    <a:pt x="941838" y="2663952"/>
                  </a:moveTo>
                  <a:lnTo>
                    <a:pt x="941838" y="2634996"/>
                  </a:lnTo>
                  <a:lnTo>
                    <a:pt x="856494" y="2634996"/>
                  </a:lnTo>
                  <a:lnTo>
                    <a:pt x="856494" y="2663952"/>
                  </a:lnTo>
                  <a:lnTo>
                    <a:pt x="941838" y="2663952"/>
                  </a:lnTo>
                  <a:close/>
                </a:path>
                <a:path w="5789930" h="2664460">
                  <a:moveTo>
                    <a:pt x="827538" y="2663952"/>
                  </a:moveTo>
                  <a:lnTo>
                    <a:pt x="827538" y="2634996"/>
                  </a:lnTo>
                  <a:lnTo>
                    <a:pt x="742194" y="2634996"/>
                  </a:lnTo>
                  <a:lnTo>
                    <a:pt x="742194" y="2663952"/>
                  </a:lnTo>
                  <a:lnTo>
                    <a:pt x="827538" y="2663952"/>
                  </a:lnTo>
                  <a:close/>
                </a:path>
                <a:path w="5789930" h="2664460">
                  <a:moveTo>
                    <a:pt x="713232" y="2663952"/>
                  </a:moveTo>
                  <a:lnTo>
                    <a:pt x="713232" y="2634996"/>
                  </a:lnTo>
                  <a:lnTo>
                    <a:pt x="627888" y="2634996"/>
                  </a:lnTo>
                  <a:lnTo>
                    <a:pt x="627888" y="2663952"/>
                  </a:lnTo>
                  <a:lnTo>
                    <a:pt x="713232" y="2663952"/>
                  </a:lnTo>
                  <a:close/>
                </a:path>
                <a:path w="5789930" h="2664460">
                  <a:moveTo>
                    <a:pt x="598932" y="2663952"/>
                  </a:moveTo>
                  <a:lnTo>
                    <a:pt x="598932" y="2634996"/>
                  </a:lnTo>
                  <a:lnTo>
                    <a:pt x="513588" y="2634996"/>
                  </a:lnTo>
                  <a:lnTo>
                    <a:pt x="513588" y="2663952"/>
                  </a:lnTo>
                  <a:lnTo>
                    <a:pt x="598932" y="2663952"/>
                  </a:lnTo>
                  <a:close/>
                </a:path>
                <a:path w="5789930" h="2664460">
                  <a:moveTo>
                    <a:pt x="432816" y="2634996"/>
                  </a:moveTo>
                  <a:lnTo>
                    <a:pt x="409956" y="2631948"/>
                  </a:lnTo>
                  <a:lnTo>
                    <a:pt x="400812" y="2631948"/>
                  </a:lnTo>
                  <a:lnTo>
                    <a:pt x="397764" y="2659380"/>
                  </a:lnTo>
                  <a:lnTo>
                    <a:pt x="406908" y="2660904"/>
                  </a:lnTo>
                  <a:lnTo>
                    <a:pt x="431292" y="2662428"/>
                  </a:lnTo>
                  <a:lnTo>
                    <a:pt x="431292" y="2634996"/>
                  </a:lnTo>
                  <a:lnTo>
                    <a:pt x="432816" y="2634996"/>
                  </a:lnTo>
                  <a:close/>
                </a:path>
                <a:path w="5789930" h="2664460">
                  <a:moveTo>
                    <a:pt x="484632" y="2663952"/>
                  </a:moveTo>
                  <a:lnTo>
                    <a:pt x="484632" y="2634996"/>
                  </a:lnTo>
                  <a:lnTo>
                    <a:pt x="431292" y="2634996"/>
                  </a:lnTo>
                  <a:lnTo>
                    <a:pt x="431292" y="2662428"/>
                  </a:lnTo>
                  <a:lnTo>
                    <a:pt x="454152" y="2663952"/>
                  </a:lnTo>
                  <a:lnTo>
                    <a:pt x="484632" y="2663952"/>
                  </a:lnTo>
                  <a:close/>
                </a:path>
                <a:path w="5789930" h="2664460">
                  <a:moveTo>
                    <a:pt x="373380" y="2627376"/>
                  </a:moveTo>
                  <a:lnTo>
                    <a:pt x="368808" y="2625852"/>
                  </a:lnTo>
                  <a:lnTo>
                    <a:pt x="347472" y="2621280"/>
                  </a:lnTo>
                  <a:lnTo>
                    <a:pt x="307848" y="2609088"/>
                  </a:lnTo>
                  <a:lnTo>
                    <a:pt x="294132" y="2602992"/>
                  </a:lnTo>
                  <a:lnTo>
                    <a:pt x="283464" y="2630424"/>
                  </a:lnTo>
                  <a:lnTo>
                    <a:pt x="298704" y="2636520"/>
                  </a:lnTo>
                  <a:lnTo>
                    <a:pt x="318516" y="2642616"/>
                  </a:lnTo>
                  <a:lnTo>
                    <a:pt x="341376" y="2648712"/>
                  </a:lnTo>
                  <a:lnTo>
                    <a:pt x="362712" y="2654808"/>
                  </a:lnTo>
                  <a:lnTo>
                    <a:pt x="368808" y="2654808"/>
                  </a:lnTo>
                  <a:lnTo>
                    <a:pt x="373380" y="2627376"/>
                  </a:lnTo>
                  <a:close/>
                </a:path>
                <a:path w="5789930" h="2664460">
                  <a:moveTo>
                    <a:pt x="234696" y="2607310"/>
                  </a:moveTo>
                  <a:lnTo>
                    <a:pt x="234696" y="2574036"/>
                  </a:lnTo>
                  <a:lnTo>
                    <a:pt x="216408" y="2561844"/>
                  </a:lnTo>
                  <a:lnTo>
                    <a:pt x="199644" y="2549652"/>
                  </a:lnTo>
                  <a:lnTo>
                    <a:pt x="199644" y="2551176"/>
                  </a:lnTo>
                  <a:lnTo>
                    <a:pt x="198120" y="2549652"/>
                  </a:lnTo>
                  <a:lnTo>
                    <a:pt x="181356" y="2572512"/>
                  </a:lnTo>
                  <a:lnTo>
                    <a:pt x="182880" y="2574036"/>
                  </a:lnTo>
                  <a:lnTo>
                    <a:pt x="219456" y="2598420"/>
                  </a:lnTo>
                  <a:lnTo>
                    <a:pt x="234696" y="2607310"/>
                  </a:lnTo>
                  <a:close/>
                </a:path>
                <a:path w="5789930" h="2664460">
                  <a:moveTo>
                    <a:pt x="269748" y="2592324"/>
                  </a:moveTo>
                  <a:lnTo>
                    <a:pt x="251460" y="2583180"/>
                  </a:lnTo>
                  <a:lnTo>
                    <a:pt x="233172" y="2572512"/>
                  </a:lnTo>
                  <a:lnTo>
                    <a:pt x="234696" y="2574036"/>
                  </a:lnTo>
                  <a:lnTo>
                    <a:pt x="234696" y="2607310"/>
                  </a:lnTo>
                  <a:lnTo>
                    <a:pt x="237744" y="2609088"/>
                  </a:lnTo>
                  <a:lnTo>
                    <a:pt x="256032" y="2618232"/>
                  </a:lnTo>
                  <a:lnTo>
                    <a:pt x="269748" y="2592324"/>
                  </a:lnTo>
                  <a:close/>
                </a:path>
                <a:path w="5789930" h="2664460">
                  <a:moveTo>
                    <a:pt x="140208" y="2496312"/>
                  </a:moveTo>
                  <a:lnTo>
                    <a:pt x="126492" y="2479548"/>
                  </a:lnTo>
                  <a:lnTo>
                    <a:pt x="126492" y="2481072"/>
                  </a:lnTo>
                  <a:lnTo>
                    <a:pt x="120396" y="2471928"/>
                  </a:lnTo>
                  <a:lnTo>
                    <a:pt x="97536" y="2490216"/>
                  </a:lnTo>
                  <a:lnTo>
                    <a:pt x="103632" y="2497836"/>
                  </a:lnTo>
                  <a:lnTo>
                    <a:pt x="118872" y="2514600"/>
                  </a:lnTo>
                  <a:lnTo>
                    <a:pt x="132588" y="2531364"/>
                  </a:lnTo>
                  <a:lnTo>
                    <a:pt x="138684" y="2536351"/>
                  </a:lnTo>
                  <a:lnTo>
                    <a:pt x="138684" y="2494788"/>
                  </a:lnTo>
                  <a:lnTo>
                    <a:pt x="140208" y="2496312"/>
                  </a:lnTo>
                  <a:close/>
                </a:path>
                <a:path w="5789930" h="2664460">
                  <a:moveTo>
                    <a:pt x="169164" y="2540889"/>
                  </a:moveTo>
                  <a:lnTo>
                    <a:pt x="169164" y="2525268"/>
                  </a:lnTo>
                  <a:lnTo>
                    <a:pt x="138684" y="2494788"/>
                  </a:lnTo>
                  <a:lnTo>
                    <a:pt x="138684" y="2536351"/>
                  </a:lnTo>
                  <a:lnTo>
                    <a:pt x="149352" y="2545080"/>
                  </a:lnTo>
                  <a:lnTo>
                    <a:pt x="158496" y="2554224"/>
                  </a:lnTo>
                  <a:lnTo>
                    <a:pt x="169164" y="2540889"/>
                  </a:lnTo>
                  <a:close/>
                </a:path>
                <a:path w="5789930" h="2664460">
                  <a:moveTo>
                    <a:pt x="176784" y="2531364"/>
                  </a:moveTo>
                  <a:lnTo>
                    <a:pt x="167640" y="2523744"/>
                  </a:lnTo>
                  <a:lnTo>
                    <a:pt x="169164" y="2525268"/>
                  </a:lnTo>
                  <a:lnTo>
                    <a:pt x="169164" y="2540889"/>
                  </a:lnTo>
                  <a:lnTo>
                    <a:pt x="176784" y="2531364"/>
                  </a:lnTo>
                  <a:close/>
                </a:path>
                <a:path w="5789930" h="2664460">
                  <a:moveTo>
                    <a:pt x="71628" y="2394204"/>
                  </a:moveTo>
                  <a:lnTo>
                    <a:pt x="64008" y="2377440"/>
                  </a:lnTo>
                  <a:lnTo>
                    <a:pt x="36576" y="2389632"/>
                  </a:lnTo>
                  <a:lnTo>
                    <a:pt x="45720" y="2406396"/>
                  </a:lnTo>
                  <a:lnTo>
                    <a:pt x="54864" y="2426208"/>
                  </a:lnTo>
                  <a:lnTo>
                    <a:pt x="65532" y="2444496"/>
                  </a:lnTo>
                  <a:lnTo>
                    <a:pt x="70104" y="2451354"/>
                  </a:lnTo>
                  <a:lnTo>
                    <a:pt x="70104" y="2394204"/>
                  </a:lnTo>
                  <a:lnTo>
                    <a:pt x="71628" y="2394204"/>
                  </a:lnTo>
                  <a:close/>
                </a:path>
                <a:path w="5789930" h="2664460">
                  <a:moveTo>
                    <a:pt x="91440" y="2430780"/>
                  </a:moveTo>
                  <a:lnTo>
                    <a:pt x="70104" y="2394204"/>
                  </a:lnTo>
                  <a:lnTo>
                    <a:pt x="70104" y="2451354"/>
                  </a:lnTo>
                  <a:lnTo>
                    <a:pt x="77724" y="2462784"/>
                  </a:lnTo>
                  <a:lnTo>
                    <a:pt x="79248" y="2465832"/>
                  </a:lnTo>
                  <a:lnTo>
                    <a:pt x="89916" y="2458497"/>
                  </a:lnTo>
                  <a:lnTo>
                    <a:pt x="89916" y="2429256"/>
                  </a:lnTo>
                  <a:lnTo>
                    <a:pt x="91440" y="2430780"/>
                  </a:lnTo>
                  <a:close/>
                </a:path>
                <a:path w="5789930" h="2664460">
                  <a:moveTo>
                    <a:pt x="103632" y="2449068"/>
                  </a:moveTo>
                  <a:lnTo>
                    <a:pt x="102108" y="2447544"/>
                  </a:lnTo>
                  <a:lnTo>
                    <a:pt x="89916" y="2429256"/>
                  </a:lnTo>
                  <a:lnTo>
                    <a:pt x="89916" y="2458497"/>
                  </a:lnTo>
                  <a:lnTo>
                    <a:pt x="103632" y="2449068"/>
                  </a:lnTo>
                  <a:close/>
                </a:path>
                <a:path w="5789930" h="2664460">
                  <a:moveTo>
                    <a:pt x="53340" y="2351532"/>
                  </a:moveTo>
                  <a:lnTo>
                    <a:pt x="42672" y="2316480"/>
                  </a:lnTo>
                  <a:lnTo>
                    <a:pt x="38100" y="2295144"/>
                  </a:lnTo>
                  <a:lnTo>
                    <a:pt x="38100" y="2296668"/>
                  </a:lnTo>
                  <a:lnTo>
                    <a:pt x="33528" y="2273808"/>
                  </a:lnTo>
                  <a:lnTo>
                    <a:pt x="33528" y="2272284"/>
                  </a:lnTo>
                  <a:lnTo>
                    <a:pt x="4572" y="2275332"/>
                  </a:lnTo>
                  <a:lnTo>
                    <a:pt x="6096" y="2278380"/>
                  </a:lnTo>
                  <a:lnTo>
                    <a:pt x="9144" y="2301240"/>
                  </a:lnTo>
                  <a:lnTo>
                    <a:pt x="15240" y="2322576"/>
                  </a:lnTo>
                  <a:lnTo>
                    <a:pt x="21336" y="2345436"/>
                  </a:lnTo>
                  <a:lnTo>
                    <a:pt x="25908" y="2360676"/>
                  </a:lnTo>
                  <a:lnTo>
                    <a:pt x="53340" y="23515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061" y="3238500"/>
              <a:ext cx="5329428" cy="211531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583" y="452115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685285" y="1328419"/>
            <a:ext cx="8432165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marR="558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93065" algn="l"/>
              </a:tabLst>
            </a:pPr>
            <a:r>
              <a:rPr sz="2200" dirty="0">
                <a:latin typeface="Arial MT"/>
                <a:cs typeface="Arial MT"/>
              </a:rPr>
              <a:t>At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step,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neural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passes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activation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next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time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step</a:t>
            </a:r>
            <a:endParaRPr sz="2200">
              <a:latin typeface="Arial MT"/>
              <a:cs typeface="Arial MT"/>
            </a:endParaRPr>
          </a:p>
          <a:p>
            <a:pPr marL="393065" indent="-342265">
              <a:lnSpc>
                <a:spcPct val="100000"/>
              </a:lnSpc>
              <a:spcBef>
                <a:spcPts val="525"/>
              </a:spcBef>
              <a:buChar char="•"/>
              <a:tabLst>
                <a:tab pos="393065" algn="l"/>
              </a:tabLst>
            </a:pP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consistency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75" i="1" baseline="24904" dirty="0">
                <a:solidFill>
                  <a:srgbClr val="FF0000"/>
                </a:solidFill>
                <a:latin typeface="Arial"/>
                <a:cs typeface="Arial"/>
              </a:rPr>
              <a:t>&lt;0&gt;</a:t>
            </a:r>
            <a:r>
              <a:rPr sz="2175" i="1" spc="270" baseline="249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also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introduced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(mostly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zeros)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7143" y="3547122"/>
            <a:ext cx="285549" cy="16100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055860" y="5106413"/>
            <a:ext cx="53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277" baseline="-20061" dirty="0">
                <a:latin typeface="Cambria"/>
                <a:cs typeface="Cambria"/>
              </a:rPr>
              <a:t>x</a:t>
            </a:r>
            <a:r>
              <a:rPr sz="1300" spc="185" dirty="0">
                <a:latin typeface="Cambria"/>
                <a:cs typeface="Cambria"/>
              </a:rPr>
              <a:t>&lt;t&gt;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93960" y="3219702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900" baseline="-20061" dirty="0">
                <a:latin typeface="Cambria"/>
                <a:cs typeface="Cambria"/>
              </a:rPr>
              <a:t>y</a:t>
            </a:r>
            <a:r>
              <a:rPr sz="2700" spc="345" baseline="-20061" dirty="0">
                <a:latin typeface="Cambria"/>
                <a:cs typeface="Cambria"/>
              </a:rPr>
              <a:t>^</a:t>
            </a:r>
            <a:r>
              <a:rPr sz="1300" spc="85" dirty="0">
                <a:latin typeface="Cambria"/>
                <a:cs typeface="Cambria"/>
              </a:rPr>
              <a:t>&lt;</a:t>
            </a:r>
            <a:r>
              <a:rPr sz="1300" spc="114" dirty="0">
                <a:latin typeface="Cambria"/>
                <a:cs typeface="Cambria"/>
              </a:rPr>
              <a:t>t</a:t>
            </a:r>
            <a:r>
              <a:rPr sz="1300" spc="100" dirty="0">
                <a:latin typeface="Cambria"/>
                <a:cs typeface="Cambria"/>
              </a:rPr>
              <a:t>&gt;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2104" y="3971544"/>
            <a:ext cx="585215" cy="64922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706868" y="2964180"/>
            <a:ext cx="1442085" cy="2664460"/>
            <a:chOff x="7706868" y="2964180"/>
            <a:chExt cx="1442085" cy="2664460"/>
          </a:xfrm>
        </p:grpSpPr>
        <p:sp>
          <p:nvSpPr>
            <p:cNvPr id="15" name="object 15"/>
            <p:cNvSpPr/>
            <p:nvPr/>
          </p:nvSpPr>
          <p:spPr>
            <a:xfrm>
              <a:off x="8473440" y="444246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06868" y="2964180"/>
              <a:ext cx="1442085" cy="2664460"/>
            </a:xfrm>
            <a:custGeom>
              <a:avLst/>
              <a:gdLst/>
              <a:ahLst/>
              <a:cxnLst/>
              <a:rect l="l" t="t" r="r" b="b"/>
              <a:pathLst>
                <a:path w="1442084" h="2664460">
                  <a:moveTo>
                    <a:pt x="28956" y="2414016"/>
                  </a:moveTo>
                  <a:lnTo>
                    <a:pt x="28956" y="2328672"/>
                  </a:lnTo>
                  <a:lnTo>
                    <a:pt x="0" y="2328672"/>
                  </a:lnTo>
                  <a:lnTo>
                    <a:pt x="0" y="2414016"/>
                  </a:lnTo>
                  <a:lnTo>
                    <a:pt x="28956" y="2414016"/>
                  </a:lnTo>
                  <a:close/>
                </a:path>
                <a:path w="1442084" h="2664460">
                  <a:moveTo>
                    <a:pt x="30480" y="2446020"/>
                  </a:moveTo>
                  <a:lnTo>
                    <a:pt x="28956" y="2435352"/>
                  </a:lnTo>
                  <a:lnTo>
                    <a:pt x="28956" y="2414016"/>
                  </a:lnTo>
                  <a:lnTo>
                    <a:pt x="0" y="2414016"/>
                  </a:lnTo>
                  <a:lnTo>
                    <a:pt x="0" y="2426208"/>
                  </a:lnTo>
                  <a:lnTo>
                    <a:pt x="1524" y="2439924"/>
                  </a:lnTo>
                  <a:lnTo>
                    <a:pt x="1524" y="2449068"/>
                  </a:lnTo>
                  <a:lnTo>
                    <a:pt x="30480" y="2446020"/>
                  </a:lnTo>
                  <a:close/>
                </a:path>
                <a:path w="1442084" h="2664460">
                  <a:moveTo>
                    <a:pt x="28956" y="2299716"/>
                  </a:moveTo>
                  <a:lnTo>
                    <a:pt x="28956" y="2214372"/>
                  </a:lnTo>
                  <a:lnTo>
                    <a:pt x="0" y="2214372"/>
                  </a:lnTo>
                  <a:lnTo>
                    <a:pt x="0" y="2299716"/>
                  </a:lnTo>
                  <a:lnTo>
                    <a:pt x="28956" y="2299716"/>
                  </a:lnTo>
                  <a:close/>
                </a:path>
                <a:path w="1442084" h="2664460">
                  <a:moveTo>
                    <a:pt x="28956" y="2185416"/>
                  </a:moveTo>
                  <a:lnTo>
                    <a:pt x="28956" y="2100072"/>
                  </a:lnTo>
                  <a:lnTo>
                    <a:pt x="0" y="2100072"/>
                  </a:lnTo>
                  <a:lnTo>
                    <a:pt x="0" y="2185416"/>
                  </a:lnTo>
                  <a:lnTo>
                    <a:pt x="28956" y="2185416"/>
                  </a:lnTo>
                  <a:close/>
                </a:path>
                <a:path w="1442084" h="2664460">
                  <a:moveTo>
                    <a:pt x="28956" y="2071116"/>
                  </a:moveTo>
                  <a:lnTo>
                    <a:pt x="28956" y="1985772"/>
                  </a:lnTo>
                  <a:lnTo>
                    <a:pt x="0" y="1985772"/>
                  </a:lnTo>
                  <a:lnTo>
                    <a:pt x="0" y="2071116"/>
                  </a:lnTo>
                  <a:lnTo>
                    <a:pt x="28956" y="2071116"/>
                  </a:lnTo>
                  <a:close/>
                </a:path>
                <a:path w="1442084" h="2664460">
                  <a:moveTo>
                    <a:pt x="28956" y="1956816"/>
                  </a:moveTo>
                  <a:lnTo>
                    <a:pt x="28956" y="1871472"/>
                  </a:lnTo>
                  <a:lnTo>
                    <a:pt x="0" y="1871472"/>
                  </a:lnTo>
                  <a:lnTo>
                    <a:pt x="0" y="1956816"/>
                  </a:lnTo>
                  <a:lnTo>
                    <a:pt x="28956" y="1956816"/>
                  </a:lnTo>
                  <a:close/>
                </a:path>
                <a:path w="1442084" h="2664460">
                  <a:moveTo>
                    <a:pt x="28956" y="1842516"/>
                  </a:moveTo>
                  <a:lnTo>
                    <a:pt x="28956" y="1757172"/>
                  </a:lnTo>
                  <a:lnTo>
                    <a:pt x="0" y="1757172"/>
                  </a:lnTo>
                  <a:lnTo>
                    <a:pt x="0" y="1842516"/>
                  </a:lnTo>
                  <a:lnTo>
                    <a:pt x="28956" y="1842516"/>
                  </a:lnTo>
                  <a:close/>
                </a:path>
                <a:path w="1442084" h="2664460">
                  <a:moveTo>
                    <a:pt x="28956" y="1728216"/>
                  </a:moveTo>
                  <a:lnTo>
                    <a:pt x="28956" y="1642872"/>
                  </a:lnTo>
                  <a:lnTo>
                    <a:pt x="0" y="1642872"/>
                  </a:lnTo>
                  <a:lnTo>
                    <a:pt x="0" y="1728216"/>
                  </a:lnTo>
                  <a:lnTo>
                    <a:pt x="28956" y="1728216"/>
                  </a:lnTo>
                  <a:close/>
                </a:path>
                <a:path w="1442084" h="2664460">
                  <a:moveTo>
                    <a:pt x="28956" y="1613916"/>
                  </a:moveTo>
                  <a:lnTo>
                    <a:pt x="28956" y="1528572"/>
                  </a:lnTo>
                  <a:lnTo>
                    <a:pt x="0" y="1528572"/>
                  </a:lnTo>
                  <a:lnTo>
                    <a:pt x="0" y="1613916"/>
                  </a:lnTo>
                  <a:lnTo>
                    <a:pt x="28956" y="1613916"/>
                  </a:lnTo>
                  <a:close/>
                </a:path>
                <a:path w="1442084" h="2664460">
                  <a:moveTo>
                    <a:pt x="28956" y="1499616"/>
                  </a:moveTo>
                  <a:lnTo>
                    <a:pt x="28956" y="1414272"/>
                  </a:lnTo>
                  <a:lnTo>
                    <a:pt x="0" y="1414272"/>
                  </a:lnTo>
                  <a:lnTo>
                    <a:pt x="0" y="1499616"/>
                  </a:lnTo>
                  <a:lnTo>
                    <a:pt x="28956" y="1499616"/>
                  </a:lnTo>
                  <a:close/>
                </a:path>
                <a:path w="1442084" h="2664460">
                  <a:moveTo>
                    <a:pt x="28956" y="1385316"/>
                  </a:moveTo>
                  <a:lnTo>
                    <a:pt x="28956" y="1299972"/>
                  </a:lnTo>
                  <a:lnTo>
                    <a:pt x="0" y="1299972"/>
                  </a:lnTo>
                  <a:lnTo>
                    <a:pt x="0" y="1385316"/>
                  </a:lnTo>
                  <a:lnTo>
                    <a:pt x="28956" y="1385316"/>
                  </a:lnTo>
                  <a:close/>
                </a:path>
                <a:path w="1442084" h="2664460">
                  <a:moveTo>
                    <a:pt x="28956" y="1271016"/>
                  </a:moveTo>
                  <a:lnTo>
                    <a:pt x="28956" y="1185672"/>
                  </a:lnTo>
                  <a:lnTo>
                    <a:pt x="0" y="1185672"/>
                  </a:lnTo>
                  <a:lnTo>
                    <a:pt x="0" y="1271016"/>
                  </a:lnTo>
                  <a:lnTo>
                    <a:pt x="28956" y="1271016"/>
                  </a:lnTo>
                  <a:close/>
                </a:path>
                <a:path w="1442084" h="2664460">
                  <a:moveTo>
                    <a:pt x="28956" y="1156716"/>
                  </a:moveTo>
                  <a:lnTo>
                    <a:pt x="28956" y="1071372"/>
                  </a:lnTo>
                  <a:lnTo>
                    <a:pt x="0" y="1071372"/>
                  </a:lnTo>
                  <a:lnTo>
                    <a:pt x="0" y="1156716"/>
                  </a:lnTo>
                  <a:lnTo>
                    <a:pt x="28956" y="1156716"/>
                  </a:lnTo>
                  <a:close/>
                </a:path>
                <a:path w="1442084" h="2664460">
                  <a:moveTo>
                    <a:pt x="28956" y="1042416"/>
                  </a:moveTo>
                  <a:lnTo>
                    <a:pt x="28956" y="957072"/>
                  </a:lnTo>
                  <a:lnTo>
                    <a:pt x="0" y="957072"/>
                  </a:lnTo>
                  <a:lnTo>
                    <a:pt x="0" y="1042416"/>
                  </a:lnTo>
                  <a:lnTo>
                    <a:pt x="28956" y="1042416"/>
                  </a:lnTo>
                  <a:close/>
                </a:path>
                <a:path w="1442084" h="2664460">
                  <a:moveTo>
                    <a:pt x="28956" y="928116"/>
                  </a:moveTo>
                  <a:lnTo>
                    <a:pt x="28956" y="842772"/>
                  </a:lnTo>
                  <a:lnTo>
                    <a:pt x="0" y="842772"/>
                  </a:lnTo>
                  <a:lnTo>
                    <a:pt x="0" y="928116"/>
                  </a:lnTo>
                  <a:lnTo>
                    <a:pt x="28956" y="928116"/>
                  </a:lnTo>
                  <a:close/>
                </a:path>
                <a:path w="1442084" h="2664460">
                  <a:moveTo>
                    <a:pt x="28956" y="813816"/>
                  </a:moveTo>
                  <a:lnTo>
                    <a:pt x="28956" y="728472"/>
                  </a:lnTo>
                  <a:lnTo>
                    <a:pt x="0" y="728472"/>
                  </a:lnTo>
                  <a:lnTo>
                    <a:pt x="0" y="813816"/>
                  </a:lnTo>
                  <a:lnTo>
                    <a:pt x="28956" y="813816"/>
                  </a:lnTo>
                  <a:close/>
                </a:path>
                <a:path w="1442084" h="2664460">
                  <a:moveTo>
                    <a:pt x="28956" y="699516"/>
                  </a:moveTo>
                  <a:lnTo>
                    <a:pt x="28956" y="614172"/>
                  </a:lnTo>
                  <a:lnTo>
                    <a:pt x="0" y="614172"/>
                  </a:lnTo>
                  <a:lnTo>
                    <a:pt x="0" y="699516"/>
                  </a:lnTo>
                  <a:lnTo>
                    <a:pt x="28956" y="699516"/>
                  </a:lnTo>
                  <a:close/>
                </a:path>
                <a:path w="1442084" h="2664460">
                  <a:moveTo>
                    <a:pt x="28956" y="585216"/>
                  </a:moveTo>
                  <a:lnTo>
                    <a:pt x="28956" y="499872"/>
                  </a:lnTo>
                  <a:lnTo>
                    <a:pt x="0" y="499872"/>
                  </a:lnTo>
                  <a:lnTo>
                    <a:pt x="0" y="585216"/>
                  </a:lnTo>
                  <a:lnTo>
                    <a:pt x="28956" y="585216"/>
                  </a:lnTo>
                  <a:close/>
                </a:path>
                <a:path w="1442084" h="2664460">
                  <a:moveTo>
                    <a:pt x="28956" y="470916"/>
                  </a:moveTo>
                  <a:lnTo>
                    <a:pt x="28956" y="385572"/>
                  </a:lnTo>
                  <a:lnTo>
                    <a:pt x="0" y="385572"/>
                  </a:lnTo>
                  <a:lnTo>
                    <a:pt x="0" y="470916"/>
                  </a:lnTo>
                  <a:lnTo>
                    <a:pt x="28956" y="470916"/>
                  </a:lnTo>
                  <a:close/>
                </a:path>
                <a:path w="1442084" h="2664460">
                  <a:moveTo>
                    <a:pt x="28956" y="356616"/>
                  </a:moveTo>
                  <a:lnTo>
                    <a:pt x="28956" y="271272"/>
                  </a:lnTo>
                  <a:lnTo>
                    <a:pt x="0" y="271272"/>
                  </a:lnTo>
                  <a:lnTo>
                    <a:pt x="0" y="356616"/>
                  </a:lnTo>
                  <a:lnTo>
                    <a:pt x="28956" y="356616"/>
                  </a:lnTo>
                  <a:close/>
                </a:path>
                <a:path w="1442084" h="2664460">
                  <a:moveTo>
                    <a:pt x="45720" y="163068"/>
                  </a:moveTo>
                  <a:lnTo>
                    <a:pt x="4572" y="199644"/>
                  </a:lnTo>
                  <a:lnTo>
                    <a:pt x="0" y="237744"/>
                  </a:lnTo>
                  <a:lnTo>
                    <a:pt x="0" y="242316"/>
                  </a:lnTo>
                  <a:lnTo>
                    <a:pt x="28956" y="242316"/>
                  </a:lnTo>
                  <a:lnTo>
                    <a:pt x="28956" y="228600"/>
                  </a:lnTo>
                  <a:lnTo>
                    <a:pt x="30480" y="216408"/>
                  </a:lnTo>
                  <a:lnTo>
                    <a:pt x="32004" y="211074"/>
                  </a:lnTo>
                  <a:lnTo>
                    <a:pt x="32004" y="205740"/>
                  </a:lnTo>
                  <a:lnTo>
                    <a:pt x="38100" y="184404"/>
                  </a:lnTo>
                  <a:lnTo>
                    <a:pt x="45720" y="163068"/>
                  </a:lnTo>
                  <a:close/>
                </a:path>
                <a:path w="1442084" h="2664460">
                  <a:moveTo>
                    <a:pt x="33528" y="205740"/>
                  </a:moveTo>
                  <a:lnTo>
                    <a:pt x="32004" y="205740"/>
                  </a:lnTo>
                  <a:lnTo>
                    <a:pt x="32004" y="211074"/>
                  </a:lnTo>
                  <a:lnTo>
                    <a:pt x="33528" y="205740"/>
                  </a:lnTo>
                  <a:close/>
                </a:path>
                <a:path w="1442084" h="2664460">
                  <a:moveTo>
                    <a:pt x="109728" y="79248"/>
                  </a:moveTo>
                  <a:lnTo>
                    <a:pt x="108204" y="79248"/>
                  </a:lnTo>
                  <a:lnTo>
                    <a:pt x="91440" y="56388"/>
                  </a:lnTo>
                  <a:lnTo>
                    <a:pt x="89916" y="57912"/>
                  </a:lnTo>
                  <a:lnTo>
                    <a:pt x="73152" y="73152"/>
                  </a:lnTo>
                  <a:lnTo>
                    <a:pt x="56388" y="91440"/>
                  </a:lnTo>
                  <a:lnTo>
                    <a:pt x="42672" y="111252"/>
                  </a:lnTo>
                  <a:lnTo>
                    <a:pt x="33528" y="126492"/>
                  </a:lnTo>
                  <a:lnTo>
                    <a:pt x="57912" y="140208"/>
                  </a:lnTo>
                  <a:lnTo>
                    <a:pt x="65532" y="128778"/>
                  </a:lnTo>
                  <a:lnTo>
                    <a:pt x="65532" y="126492"/>
                  </a:lnTo>
                  <a:lnTo>
                    <a:pt x="77724" y="110236"/>
                  </a:lnTo>
                  <a:lnTo>
                    <a:pt x="77724" y="109728"/>
                  </a:lnTo>
                  <a:lnTo>
                    <a:pt x="92964" y="92964"/>
                  </a:lnTo>
                  <a:lnTo>
                    <a:pt x="92964" y="94488"/>
                  </a:lnTo>
                  <a:lnTo>
                    <a:pt x="109728" y="79248"/>
                  </a:lnTo>
                  <a:close/>
                </a:path>
                <a:path w="1442084" h="2664460">
                  <a:moveTo>
                    <a:pt x="67056" y="126492"/>
                  </a:moveTo>
                  <a:lnTo>
                    <a:pt x="65532" y="126492"/>
                  </a:lnTo>
                  <a:lnTo>
                    <a:pt x="65532" y="128778"/>
                  </a:lnTo>
                  <a:lnTo>
                    <a:pt x="67056" y="126492"/>
                  </a:lnTo>
                  <a:close/>
                </a:path>
                <a:path w="1442084" h="2664460">
                  <a:moveTo>
                    <a:pt x="79248" y="108204"/>
                  </a:moveTo>
                  <a:lnTo>
                    <a:pt x="77724" y="109728"/>
                  </a:lnTo>
                  <a:lnTo>
                    <a:pt x="77724" y="110236"/>
                  </a:lnTo>
                  <a:lnTo>
                    <a:pt x="79248" y="108204"/>
                  </a:lnTo>
                  <a:close/>
                </a:path>
                <a:path w="1442084" h="2664460">
                  <a:moveTo>
                    <a:pt x="205740" y="33528"/>
                  </a:moveTo>
                  <a:lnTo>
                    <a:pt x="199644" y="4572"/>
                  </a:lnTo>
                  <a:lnTo>
                    <a:pt x="199644" y="6096"/>
                  </a:lnTo>
                  <a:lnTo>
                    <a:pt x="175260" y="12192"/>
                  </a:lnTo>
                  <a:lnTo>
                    <a:pt x="152400" y="19812"/>
                  </a:lnTo>
                  <a:lnTo>
                    <a:pt x="131064" y="30480"/>
                  </a:lnTo>
                  <a:lnTo>
                    <a:pt x="115824" y="39624"/>
                  </a:lnTo>
                  <a:lnTo>
                    <a:pt x="131064" y="64008"/>
                  </a:lnTo>
                  <a:lnTo>
                    <a:pt x="144780" y="54864"/>
                  </a:lnTo>
                  <a:lnTo>
                    <a:pt x="144780" y="55626"/>
                  </a:lnTo>
                  <a:lnTo>
                    <a:pt x="164592" y="45720"/>
                  </a:lnTo>
                  <a:lnTo>
                    <a:pt x="164592" y="46590"/>
                  </a:lnTo>
                  <a:lnTo>
                    <a:pt x="184404" y="38100"/>
                  </a:lnTo>
                  <a:lnTo>
                    <a:pt x="184404" y="39217"/>
                  </a:lnTo>
                  <a:lnTo>
                    <a:pt x="204216" y="33934"/>
                  </a:lnTo>
                  <a:lnTo>
                    <a:pt x="204216" y="33528"/>
                  </a:lnTo>
                  <a:lnTo>
                    <a:pt x="205740" y="33528"/>
                  </a:lnTo>
                  <a:close/>
                </a:path>
                <a:path w="1442084" h="2664460">
                  <a:moveTo>
                    <a:pt x="144780" y="55626"/>
                  </a:moveTo>
                  <a:lnTo>
                    <a:pt x="144780" y="54864"/>
                  </a:lnTo>
                  <a:lnTo>
                    <a:pt x="143256" y="56388"/>
                  </a:lnTo>
                  <a:lnTo>
                    <a:pt x="144780" y="55626"/>
                  </a:lnTo>
                  <a:close/>
                </a:path>
                <a:path w="1442084" h="2664460">
                  <a:moveTo>
                    <a:pt x="164592" y="46590"/>
                  </a:moveTo>
                  <a:lnTo>
                    <a:pt x="164592" y="45720"/>
                  </a:lnTo>
                  <a:lnTo>
                    <a:pt x="163068" y="47244"/>
                  </a:lnTo>
                  <a:lnTo>
                    <a:pt x="164592" y="46590"/>
                  </a:lnTo>
                  <a:close/>
                </a:path>
                <a:path w="1442084" h="2664460">
                  <a:moveTo>
                    <a:pt x="184404" y="39217"/>
                  </a:moveTo>
                  <a:lnTo>
                    <a:pt x="184404" y="38100"/>
                  </a:lnTo>
                  <a:lnTo>
                    <a:pt x="182880" y="39624"/>
                  </a:lnTo>
                  <a:lnTo>
                    <a:pt x="184404" y="39217"/>
                  </a:lnTo>
                  <a:close/>
                </a:path>
                <a:path w="1442084" h="2664460">
                  <a:moveTo>
                    <a:pt x="205740" y="33528"/>
                  </a:moveTo>
                  <a:lnTo>
                    <a:pt x="204216" y="33528"/>
                  </a:lnTo>
                  <a:lnTo>
                    <a:pt x="204216" y="33934"/>
                  </a:lnTo>
                  <a:lnTo>
                    <a:pt x="205740" y="33528"/>
                  </a:lnTo>
                  <a:close/>
                </a:path>
                <a:path w="1442084" h="2664460">
                  <a:moveTo>
                    <a:pt x="316992" y="28956"/>
                  </a:moveTo>
                  <a:lnTo>
                    <a:pt x="316992" y="0"/>
                  </a:lnTo>
                  <a:lnTo>
                    <a:pt x="236220" y="0"/>
                  </a:lnTo>
                  <a:lnTo>
                    <a:pt x="230124" y="1524"/>
                  </a:lnTo>
                  <a:lnTo>
                    <a:pt x="231648" y="28956"/>
                  </a:lnTo>
                  <a:lnTo>
                    <a:pt x="316992" y="28956"/>
                  </a:lnTo>
                  <a:close/>
                </a:path>
                <a:path w="1442084" h="2664460">
                  <a:moveTo>
                    <a:pt x="431292" y="28956"/>
                  </a:moveTo>
                  <a:lnTo>
                    <a:pt x="431292" y="0"/>
                  </a:lnTo>
                  <a:lnTo>
                    <a:pt x="344424" y="0"/>
                  </a:lnTo>
                  <a:lnTo>
                    <a:pt x="344424" y="28956"/>
                  </a:lnTo>
                  <a:lnTo>
                    <a:pt x="431292" y="28956"/>
                  </a:lnTo>
                  <a:close/>
                </a:path>
                <a:path w="1442084" h="2664460">
                  <a:moveTo>
                    <a:pt x="545592" y="28956"/>
                  </a:moveTo>
                  <a:lnTo>
                    <a:pt x="545592" y="0"/>
                  </a:lnTo>
                  <a:lnTo>
                    <a:pt x="458724" y="0"/>
                  </a:lnTo>
                  <a:lnTo>
                    <a:pt x="458724" y="28956"/>
                  </a:lnTo>
                  <a:lnTo>
                    <a:pt x="545592" y="28956"/>
                  </a:lnTo>
                  <a:close/>
                </a:path>
                <a:path w="1442084" h="2664460">
                  <a:moveTo>
                    <a:pt x="659892" y="28956"/>
                  </a:moveTo>
                  <a:lnTo>
                    <a:pt x="659892" y="0"/>
                  </a:lnTo>
                  <a:lnTo>
                    <a:pt x="573024" y="0"/>
                  </a:lnTo>
                  <a:lnTo>
                    <a:pt x="573024" y="28956"/>
                  </a:lnTo>
                  <a:lnTo>
                    <a:pt x="659892" y="28956"/>
                  </a:lnTo>
                  <a:close/>
                </a:path>
                <a:path w="1442084" h="2664460">
                  <a:moveTo>
                    <a:pt x="774192" y="28956"/>
                  </a:moveTo>
                  <a:lnTo>
                    <a:pt x="774192" y="0"/>
                  </a:lnTo>
                  <a:lnTo>
                    <a:pt x="687324" y="0"/>
                  </a:lnTo>
                  <a:lnTo>
                    <a:pt x="687324" y="28956"/>
                  </a:lnTo>
                  <a:lnTo>
                    <a:pt x="774192" y="28956"/>
                  </a:lnTo>
                  <a:close/>
                </a:path>
                <a:path w="1442084" h="2664460">
                  <a:moveTo>
                    <a:pt x="888492" y="28956"/>
                  </a:moveTo>
                  <a:lnTo>
                    <a:pt x="888492" y="0"/>
                  </a:lnTo>
                  <a:lnTo>
                    <a:pt x="801624" y="0"/>
                  </a:lnTo>
                  <a:lnTo>
                    <a:pt x="801624" y="28956"/>
                  </a:lnTo>
                  <a:lnTo>
                    <a:pt x="888492" y="28956"/>
                  </a:lnTo>
                  <a:close/>
                </a:path>
                <a:path w="1442084" h="2664460">
                  <a:moveTo>
                    <a:pt x="1002792" y="28956"/>
                  </a:moveTo>
                  <a:lnTo>
                    <a:pt x="1002792" y="0"/>
                  </a:lnTo>
                  <a:lnTo>
                    <a:pt x="915924" y="0"/>
                  </a:lnTo>
                  <a:lnTo>
                    <a:pt x="915924" y="28956"/>
                  </a:lnTo>
                  <a:lnTo>
                    <a:pt x="1002792" y="28956"/>
                  </a:lnTo>
                  <a:close/>
                </a:path>
                <a:path w="1442084" h="2664460">
                  <a:moveTo>
                    <a:pt x="1117092" y="28956"/>
                  </a:moveTo>
                  <a:lnTo>
                    <a:pt x="1117092" y="0"/>
                  </a:lnTo>
                  <a:lnTo>
                    <a:pt x="1030224" y="0"/>
                  </a:lnTo>
                  <a:lnTo>
                    <a:pt x="1030224" y="28956"/>
                  </a:lnTo>
                  <a:lnTo>
                    <a:pt x="1117092" y="28956"/>
                  </a:lnTo>
                  <a:close/>
                </a:path>
                <a:path w="1442084" h="2664460">
                  <a:moveTo>
                    <a:pt x="1232916" y="3048"/>
                  </a:moveTo>
                  <a:lnTo>
                    <a:pt x="1229868" y="3048"/>
                  </a:lnTo>
                  <a:lnTo>
                    <a:pt x="1205484" y="0"/>
                  </a:lnTo>
                  <a:lnTo>
                    <a:pt x="1144524" y="0"/>
                  </a:lnTo>
                  <a:lnTo>
                    <a:pt x="1144524" y="28956"/>
                  </a:lnTo>
                  <a:lnTo>
                    <a:pt x="1203960" y="28956"/>
                  </a:lnTo>
                  <a:lnTo>
                    <a:pt x="1203960" y="29146"/>
                  </a:lnTo>
                  <a:lnTo>
                    <a:pt x="1214628" y="30480"/>
                  </a:lnTo>
                  <a:lnTo>
                    <a:pt x="1225296" y="32004"/>
                  </a:lnTo>
                  <a:lnTo>
                    <a:pt x="1228344" y="32004"/>
                  </a:lnTo>
                  <a:lnTo>
                    <a:pt x="1232916" y="3048"/>
                  </a:lnTo>
                  <a:close/>
                </a:path>
                <a:path w="1442084" h="2664460">
                  <a:moveTo>
                    <a:pt x="1203960" y="29146"/>
                  </a:moveTo>
                  <a:lnTo>
                    <a:pt x="1203960" y="28956"/>
                  </a:lnTo>
                  <a:lnTo>
                    <a:pt x="1202436" y="28956"/>
                  </a:lnTo>
                  <a:lnTo>
                    <a:pt x="1203960" y="29146"/>
                  </a:lnTo>
                  <a:close/>
                </a:path>
                <a:path w="1442084" h="2664460">
                  <a:moveTo>
                    <a:pt x="1342644" y="51816"/>
                  </a:moveTo>
                  <a:lnTo>
                    <a:pt x="1331976" y="42672"/>
                  </a:lnTo>
                  <a:lnTo>
                    <a:pt x="1310640" y="30480"/>
                  </a:lnTo>
                  <a:lnTo>
                    <a:pt x="1289304" y="19812"/>
                  </a:lnTo>
                  <a:lnTo>
                    <a:pt x="1261872" y="10668"/>
                  </a:lnTo>
                  <a:lnTo>
                    <a:pt x="1254252" y="38100"/>
                  </a:lnTo>
                  <a:lnTo>
                    <a:pt x="1257300" y="39116"/>
                  </a:lnTo>
                  <a:lnTo>
                    <a:pt x="1257300" y="38100"/>
                  </a:lnTo>
                  <a:lnTo>
                    <a:pt x="1277112" y="46590"/>
                  </a:lnTo>
                  <a:lnTo>
                    <a:pt x="1277112" y="45720"/>
                  </a:lnTo>
                  <a:lnTo>
                    <a:pt x="1296924" y="55626"/>
                  </a:lnTo>
                  <a:lnTo>
                    <a:pt x="1296924" y="54864"/>
                  </a:lnTo>
                  <a:lnTo>
                    <a:pt x="1316736" y="67056"/>
                  </a:lnTo>
                  <a:lnTo>
                    <a:pt x="1316736" y="68144"/>
                  </a:lnTo>
                  <a:lnTo>
                    <a:pt x="1325880" y="74676"/>
                  </a:lnTo>
                  <a:lnTo>
                    <a:pt x="1342644" y="51816"/>
                  </a:lnTo>
                  <a:close/>
                </a:path>
                <a:path w="1442084" h="2664460">
                  <a:moveTo>
                    <a:pt x="1258824" y="39624"/>
                  </a:moveTo>
                  <a:lnTo>
                    <a:pt x="1257300" y="38100"/>
                  </a:lnTo>
                  <a:lnTo>
                    <a:pt x="1257300" y="39116"/>
                  </a:lnTo>
                  <a:lnTo>
                    <a:pt x="1258824" y="39624"/>
                  </a:lnTo>
                  <a:close/>
                </a:path>
                <a:path w="1442084" h="2664460">
                  <a:moveTo>
                    <a:pt x="1278636" y="47244"/>
                  </a:moveTo>
                  <a:lnTo>
                    <a:pt x="1277112" y="45720"/>
                  </a:lnTo>
                  <a:lnTo>
                    <a:pt x="1277112" y="46590"/>
                  </a:lnTo>
                  <a:lnTo>
                    <a:pt x="1278636" y="47244"/>
                  </a:lnTo>
                  <a:close/>
                </a:path>
                <a:path w="1442084" h="2664460">
                  <a:moveTo>
                    <a:pt x="1298448" y="56388"/>
                  </a:moveTo>
                  <a:lnTo>
                    <a:pt x="1296924" y="54864"/>
                  </a:lnTo>
                  <a:lnTo>
                    <a:pt x="1296924" y="55626"/>
                  </a:lnTo>
                  <a:lnTo>
                    <a:pt x="1298448" y="56388"/>
                  </a:lnTo>
                  <a:close/>
                </a:path>
                <a:path w="1442084" h="2664460">
                  <a:moveTo>
                    <a:pt x="1316736" y="68144"/>
                  </a:moveTo>
                  <a:lnTo>
                    <a:pt x="1316736" y="67056"/>
                  </a:lnTo>
                  <a:lnTo>
                    <a:pt x="1315212" y="67056"/>
                  </a:lnTo>
                  <a:lnTo>
                    <a:pt x="1316736" y="68144"/>
                  </a:lnTo>
                  <a:close/>
                </a:path>
                <a:path w="1442084" h="2664460">
                  <a:moveTo>
                    <a:pt x="1418844" y="144780"/>
                  </a:moveTo>
                  <a:lnTo>
                    <a:pt x="1399032" y="111252"/>
                  </a:lnTo>
                  <a:lnTo>
                    <a:pt x="1368552" y="73152"/>
                  </a:lnTo>
                  <a:lnTo>
                    <a:pt x="1365504" y="71628"/>
                  </a:lnTo>
                  <a:lnTo>
                    <a:pt x="1347216" y="91440"/>
                  </a:lnTo>
                  <a:lnTo>
                    <a:pt x="1348740" y="94488"/>
                  </a:lnTo>
                  <a:lnTo>
                    <a:pt x="1348740" y="92964"/>
                  </a:lnTo>
                  <a:lnTo>
                    <a:pt x="1363980" y="109728"/>
                  </a:lnTo>
                  <a:lnTo>
                    <a:pt x="1363980" y="110236"/>
                  </a:lnTo>
                  <a:lnTo>
                    <a:pt x="1376172" y="126492"/>
                  </a:lnTo>
                  <a:lnTo>
                    <a:pt x="1376172" y="128778"/>
                  </a:lnTo>
                  <a:lnTo>
                    <a:pt x="1386840" y="144780"/>
                  </a:lnTo>
                  <a:lnTo>
                    <a:pt x="1392936" y="156972"/>
                  </a:lnTo>
                  <a:lnTo>
                    <a:pt x="1418844" y="144780"/>
                  </a:lnTo>
                  <a:close/>
                </a:path>
                <a:path w="1442084" h="2664460">
                  <a:moveTo>
                    <a:pt x="1363980" y="110236"/>
                  </a:moveTo>
                  <a:lnTo>
                    <a:pt x="1363980" y="109728"/>
                  </a:lnTo>
                  <a:lnTo>
                    <a:pt x="1362456" y="108204"/>
                  </a:lnTo>
                  <a:lnTo>
                    <a:pt x="1363980" y="110236"/>
                  </a:lnTo>
                  <a:close/>
                </a:path>
                <a:path w="1442084" h="2664460">
                  <a:moveTo>
                    <a:pt x="1376172" y="128778"/>
                  </a:moveTo>
                  <a:lnTo>
                    <a:pt x="1376172" y="126492"/>
                  </a:lnTo>
                  <a:lnTo>
                    <a:pt x="1374648" y="126492"/>
                  </a:lnTo>
                  <a:lnTo>
                    <a:pt x="1376172" y="128778"/>
                  </a:lnTo>
                  <a:close/>
                </a:path>
                <a:path w="1442084" h="2664460">
                  <a:moveTo>
                    <a:pt x="1441704" y="262128"/>
                  </a:moveTo>
                  <a:lnTo>
                    <a:pt x="1441704" y="237744"/>
                  </a:lnTo>
                  <a:lnTo>
                    <a:pt x="1440180" y="224028"/>
                  </a:lnTo>
                  <a:lnTo>
                    <a:pt x="1437132" y="199644"/>
                  </a:lnTo>
                  <a:lnTo>
                    <a:pt x="1431036" y="175260"/>
                  </a:lnTo>
                  <a:lnTo>
                    <a:pt x="1429512" y="172212"/>
                  </a:lnTo>
                  <a:lnTo>
                    <a:pt x="1402080" y="182880"/>
                  </a:lnTo>
                  <a:lnTo>
                    <a:pt x="1403604" y="184404"/>
                  </a:lnTo>
                  <a:lnTo>
                    <a:pt x="1409700" y="205740"/>
                  </a:lnTo>
                  <a:lnTo>
                    <a:pt x="1409700" y="211074"/>
                  </a:lnTo>
                  <a:lnTo>
                    <a:pt x="1411224" y="216408"/>
                  </a:lnTo>
                  <a:lnTo>
                    <a:pt x="1412748" y="228600"/>
                  </a:lnTo>
                  <a:lnTo>
                    <a:pt x="1412748" y="262128"/>
                  </a:lnTo>
                  <a:lnTo>
                    <a:pt x="1441704" y="262128"/>
                  </a:lnTo>
                  <a:close/>
                </a:path>
                <a:path w="1442084" h="2664460">
                  <a:moveTo>
                    <a:pt x="1409700" y="211074"/>
                  </a:moveTo>
                  <a:lnTo>
                    <a:pt x="1409700" y="205740"/>
                  </a:lnTo>
                  <a:lnTo>
                    <a:pt x="1408176" y="205740"/>
                  </a:lnTo>
                  <a:lnTo>
                    <a:pt x="1409700" y="211074"/>
                  </a:lnTo>
                  <a:close/>
                </a:path>
                <a:path w="1442084" h="2664460">
                  <a:moveTo>
                    <a:pt x="1441704" y="376428"/>
                  </a:moveTo>
                  <a:lnTo>
                    <a:pt x="1441704" y="291084"/>
                  </a:lnTo>
                  <a:lnTo>
                    <a:pt x="1412748" y="291084"/>
                  </a:lnTo>
                  <a:lnTo>
                    <a:pt x="1412748" y="376428"/>
                  </a:lnTo>
                  <a:lnTo>
                    <a:pt x="1441704" y="376428"/>
                  </a:lnTo>
                  <a:close/>
                </a:path>
                <a:path w="1442084" h="2664460">
                  <a:moveTo>
                    <a:pt x="1441704" y="490728"/>
                  </a:moveTo>
                  <a:lnTo>
                    <a:pt x="1441704" y="405384"/>
                  </a:lnTo>
                  <a:lnTo>
                    <a:pt x="1412748" y="405384"/>
                  </a:lnTo>
                  <a:lnTo>
                    <a:pt x="1412748" y="490728"/>
                  </a:lnTo>
                  <a:lnTo>
                    <a:pt x="1441704" y="490728"/>
                  </a:lnTo>
                  <a:close/>
                </a:path>
                <a:path w="1442084" h="2664460">
                  <a:moveTo>
                    <a:pt x="1441704" y="605028"/>
                  </a:moveTo>
                  <a:lnTo>
                    <a:pt x="1441704" y="519684"/>
                  </a:lnTo>
                  <a:lnTo>
                    <a:pt x="1412748" y="519684"/>
                  </a:lnTo>
                  <a:lnTo>
                    <a:pt x="1412748" y="605028"/>
                  </a:lnTo>
                  <a:lnTo>
                    <a:pt x="1441704" y="605028"/>
                  </a:lnTo>
                  <a:close/>
                </a:path>
                <a:path w="1442084" h="2664460">
                  <a:moveTo>
                    <a:pt x="1441704" y="719328"/>
                  </a:moveTo>
                  <a:lnTo>
                    <a:pt x="1441704" y="633984"/>
                  </a:lnTo>
                  <a:lnTo>
                    <a:pt x="1412748" y="633984"/>
                  </a:lnTo>
                  <a:lnTo>
                    <a:pt x="1412748" y="719328"/>
                  </a:lnTo>
                  <a:lnTo>
                    <a:pt x="1441704" y="719328"/>
                  </a:lnTo>
                  <a:close/>
                </a:path>
                <a:path w="1442084" h="2664460">
                  <a:moveTo>
                    <a:pt x="1441704" y="833628"/>
                  </a:moveTo>
                  <a:lnTo>
                    <a:pt x="1441704" y="748284"/>
                  </a:lnTo>
                  <a:lnTo>
                    <a:pt x="1412748" y="748284"/>
                  </a:lnTo>
                  <a:lnTo>
                    <a:pt x="1412748" y="833628"/>
                  </a:lnTo>
                  <a:lnTo>
                    <a:pt x="1441704" y="833628"/>
                  </a:lnTo>
                  <a:close/>
                </a:path>
                <a:path w="1442084" h="2664460">
                  <a:moveTo>
                    <a:pt x="1441704" y="947928"/>
                  </a:moveTo>
                  <a:lnTo>
                    <a:pt x="1441704" y="862584"/>
                  </a:lnTo>
                  <a:lnTo>
                    <a:pt x="1412748" y="862584"/>
                  </a:lnTo>
                  <a:lnTo>
                    <a:pt x="1412748" y="947928"/>
                  </a:lnTo>
                  <a:lnTo>
                    <a:pt x="1441704" y="947928"/>
                  </a:lnTo>
                  <a:close/>
                </a:path>
                <a:path w="1442084" h="2664460">
                  <a:moveTo>
                    <a:pt x="1441704" y="1062228"/>
                  </a:moveTo>
                  <a:lnTo>
                    <a:pt x="1441704" y="976884"/>
                  </a:lnTo>
                  <a:lnTo>
                    <a:pt x="1412748" y="976884"/>
                  </a:lnTo>
                  <a:lnTo>
                    <a:pt x="1412748" y="1062228"/>
                  </a:lnTo>
                  <a:lnTo>
                    <a:pt x="1441704" y="1062228"/>
                  </a:lnTo>
                  <a:close/>
                </a:path>
                <a:path w="1442084" h="2664460">
                  <a:moveTo>
                    <a:pt x="1441704" y="1176528"/>
                  </a:moveTo>
                  <a:lnTo>
                    <a:pt x="1441704" y="1091184"/>
                  </a:lnTo>
                  <a:lnTo>
                    <a:pt x="1412748" y="1091184"/>
                  </a:lnTo>
                  <a:lnTo>
                    <a:pt x="1412748" y="1176528"/>
                  </a:lnTo>
                  <a:lnTo>
                    <a:pt x="1441704" y="1176528"/>
                  </a:lnTo>
                  <a:close/>
                </a:path>
                <a:path w="1442084" h="2664460">
                  <a:moveTo>
                    <a:pt x="1441704" y="1290828"/>
                  </a:moveTo>
                  <a:lnTo>
                    <a:pt x="1441704" y="1205484"/>
                  </a:lnTo>
                  <a:lnTo>
                    <a:pt x="1412748" y="1205484"/>
                  </a:lnTo>
                  <a:lnTo>
                    <a:pt x="1412748" y="1290828"/>
                  </a:lnTo>
                  <a:lnTo>
                    <a:pt x="1441704" y="1290828"/>
                  </a:lnTo>
                  <a:close/>
                </a:path>
                <a:path w="1442084" h="2664460">
                  <a:moveTo>
                    <a:pt x="1441704" y="1405128"/>
                  </a:moveTo>
                  <a:lnTo>
                    <a:pt x="1441704" y="1319784"/>
                  </a:lnTo>
                  <a:lnTo>
                    <a:pt x="1412748" y="1319784"/>
                  </a:lnTo>
                  <a:lnTo>
                    <a:pt x="1412748" y="1405128"/>
                  </a:lnTo>
                  <a:lnTo>
                    <a:pt x="1441704" y="1405128"/>
                  </a:lnTo>
                  <a:close/>
                </a:path>
                <a:path w="1442084" h="2664460">
                  <a:moveTo>
                    <a:pt x="1441704" y="1519428"/>
                  </a:moveTo>
                  <a:lnTo>
                    <a:pt x="1441704" y="1434084"/>
                  </a:lnTo>
                  <a:lnTo>
                    <a:pt x="1412748" y="1434084"/>
                  </a:lnTo>
                  <a:lnTo>
                    <a:pt x="1412748" y="1519428"/>
                  </a:lnTo>
                  <a:lnTo>
                    <a:pt x="1441704" y="1519428"/>
                  </a:lnTo>
                  <a:close/>
                </a:path>
                <a:path w="1442084" h="2664460">
                  <a:moveTo>
                    <a:pt x="1441704" y="1633728"/>
                  </a:moveTo>
                  <a:lnTo>
                    <a:pt x="1441704" y="1548384"/>
                  </a:lnTo>
                  <a:lnTo>
                    <a:pt x="1412748" y="1548384"/>
                  </a:lnTo>
                  <a:lnTo>
                    <a:pt x="1412748" y="1633728"/>
                  </a:lnTo>
                  <a:lnTo>
                    <a:pt x="1441704" y="1633728"/>
                  </a:lnTo>
                  <a:close/>
                </a:path>
                <a:path w="1442084" h="2664460">
                  <a:moveTo>
                    <a:pt x="1441704" y="1748028"/>
                  </a:moveTo>
                  <a:lnTo>
                    <a:pt x="1441704" y="1662684"/>
                  </a:lnTo>
                  <a:lnTo>
                    <a:pt x="1412748" y="1662684"/>
                  </a:lnTo>
                  <a:lnTo>
                    <a:pt x="1412748" y="1748028"/>
                  </a:lnTo>
                  <a:lnTo>
                    <a:pt x="1441704" y="1748028"/>
                  </a:lnTo>
                  <a:close/>
                </a:path>
                <a:path w="1442084" h="2664460">
                  <a:moveTo>
                    <a:pt x="1441704" y="1862328"/>
                  </a:moveTo>
                  <a:lnTo>
                    <a:pt x="1441704" y="1776984"/>
                  </a:lnTo>
                  <a:lnTo>
                    <a:pt x="1412748" y="1776984"/>
                  </a:lnTo>
                  <a:lnTo>
                    <a:pt x="1412748" y="1862328"/>
                  </a:lnTo>
                  <a:lnTo>
                    <a:pt x="1441704" y="1862328"/>
                  </a:lnTo>
                  <a:close/>
                </a:path>
                <a:path w="1442084" h="2664460">
                  <a:moveTo>
                    <a:pt x="1441704" y="1976628"/>
                  </a:moveTo>
                  <a:lnTo>
                    <a:pt x="1441704" y="1891284"/>
                  </a:lnTo>
                  <a:lnTo>
                    <a:pt x="1412748" y="1891284"/>
                  </a:lnTo>
                  <a:lnTo>
                    <a:pt x="1412748" y="1976628"/>
                  </a:lnTo>
                  <a:lnTo>
                    <a:pt x="1441704" y="1976628"/>
                  </a:lnTo>
                  <a:close/>
                </a:path>
                <a:path w="1442084" h="2664460">
                  <a:moveTo>
                    <a:pt x="1441704" y="2090928"/>
                  </a:moveTo>
                  <a:lnTo>
                    <a:pt x="1441704" y="2005584"/>
                  </a:lnTo>
                  <a:lnTo>
                    <a:pt x="1412748" y="2005584"/>
                  </a:lnTo>
                  <a:lnTo>
                    <a:pt x="1412748" y="2090928"/>
                  </a:lnTo>
                  <a:lnTo>
                    <a:pt x="1441704" y="2090928"/>
                  </a:lnTo>
                  <a:close/>
                </a:path>
                <a:path w="1442084" h="2664460">
                  <a:moveTo>
                    <a:pt x="1441704" y="2205228"/>
                  </a:moveTo>
                  <a:lnTo>
                    <a:pt x="1441704" y="2119884"/>
                  </a:lnTo>
                  <a:lnTo>
                    <a:pt x="1412748" y="2119884"/>
                  </a:lnTo>
                  <a:lnTo>
                    <a:pt x="1412748" y="2205228"/>
                  </a:lnTo>
                  <a:lnTo>
                    <a:pt x="1441704" y="2205228"/>
                  </a:lnTo>
                  <a:close/>
                </a:path>
                <a:path w="1442084" h="2664460">
                  <a:moveTo>
                    <a:pt x="1441704" y="2319528"/>
                  </a:moveTo>
                  <a:lnTo>
                    <a:pt x="1441704" y="2234184"/>
                  </a:lnTo>
                  <a:lnTo>
                    <a:pt x="1412748" y="2234184"/>
                  </a:lnTo>
                  <a:lnTo>
                    <a:pt x="1412748" y="2319528"/>
                  </a:lnTo>
                  <a:lnTo>
                    <a:pt x="1441704" y="2319528"/>
                  </a:lnTo>
                  <a:close/>
                </a:path>
                <a:path w="1442084" h="2664460">
                  <a:moveTo>
                    <a:pt x="1441704" y="2426208"/>
                  </a:moveTo>
                  <a:lnTo>
                    <a:pt x="1441704" y="2348484"/>
                  </a:lnTo>
                  <a:lnTo>
                    <a:pt x="1412748" y="2348484"/>
                  </a:lnTo>
                  <a:lnTo>
                    <a:pt x="1412748" y="2432304"/>
                  </a:lnTo>
                  <a:lnTo>
                    <a:pt x="1440180" y="2435352"/>
                  </a:lnTo>
                  <a:lnTo>
                    <a:pt x="1441704" y="2426208"/>
                  </a:lnTo>
                  <a:close/>
                </a:path>
                <a:path w="1442084" h="2664460">
                  <a:moveTo>
                    <a:pt x="1437132" y="2465832"/>
                  </a:moveTo>
                  <a:lnTo>
                    <a:pt x="1408176" y="2458212"/>
                  </a:lnTo>
                  <a:lnTo>
                    <a:pt x="1403604" y="2479548"/>
                  </a:lnTo>
                  <a:lnTo>
                    <a:pt x="1395984" y="2500884"/>
                  </a:lnTo>
                  <a:lnTo>
                    <a:pt x="1395984" y="2499360"/>
                  </a:lnTo>
                  <a:lnTo>
                    <a:pt x="1386840" y="2519172"/>
                  </a:lnTo>
                  <a:lnTo>
                    <a:pt x="1377696" y="2532888"/>
                  </a:lnTo>
                  <a:lnTo>
                    <a:pt x="1402080" y="2548128"/>
                  </a:lnTo>
                  <a:lnTo>
                    <a:pt x="1411224" y="2532888"/>
                  </a:lnTo>
                  <a:lnTo>
                    <a:pt x="1421892" y="2511552"/>
                  </a:lnTo>
                  <a:lnTo>
                    <a:pt x="1431036" y="2488692"/>
                  </a:lnTo>
                  <a:lnTo>
                    <a:pt x="1437132" y="2465832"/>
                  </a:lnTo>
                  <a:close/>
                </a:path>
                <a:path w="1442084" h="2664460">
                  <a:moveTo>
                    <a:pt x="1316736" y="2629592"/>
                  </a:moveTo>
                  <a:lnTo>
                    <a:pt x="1316736" y="2596896"/>
                  </a:lnTo>
                  <a:lnTo>
                    <a:pt x="1299972" y="2606040"/>
                  </a:lnTo>
                  <a:lnTo>
                    <a:pt x="1315212" y="2630424"/>
                  </a:lnTo>
                  <a:lnTo>
                    <a:pt x="1316736" y="2629592"/>
                  </a:lnTo>
                  <a:close/>
                </a:path>
                <a:path w="1442084" h="2664460">
                  <a:moveTo>
                    <a:pt x="1333500" y="2620010"/>
                  </a:moveTo>
                  <a:lnTo>
                    <a:pt x="1333500" y="2584704"/>
                  </a:lnTo>
                  <a:lnTo>
                    <a:pt x="1315212" y="2596896"/>
                  </a:lnTo>
                  <a:lnTo>
                    <a:pt x="1316736" y="2596896"/>
                  </a:lnTo>
                  <a:lnTo>
                    <a:pt x="1316736" y="2629592"/>
                  </a:lnTo>
                  <a:lnTo>
                    <a:pt x="1331976" y="2621280"/>
                  </a:lnTo>
                  <a:lnTo>
                    <a:pt x="1333500" y="2620010"/>
                  </a:lnTo>
                  <a:close/>
                </a:path>
                <a:path w="1442084" h="2664460">
                  <a:moveTo>
                    <a:pt x="1383792" y="2574036"/>
                  </a:moveTo>
                  <a:lnTo>
                    <a:pt x="1362456" y="2554224"/>
                  </a:lnTo>
                  <a:lnTo>
                    <a:pt x="1348740" y="2570988"/>
                  </a:lnTo>
                  <a:lnTo>
                    <a:pt x="1348740" y="2569464"/>
                  </a:lnTo>
                  <a:lnTo>
                    <a:pt x="1331976" y="2584704"/>
                  </a:lnTo>
                  <a:lnTo>
                    <a:pt x="1333500" y="2584704"/>
                  </a:lnTo>
                  <a:lnTo>
                    <a:pt x="1333500" y="2620010"/>
                  </a:lnTo>
                  <a:lnTo>
                    <a:pt x="1368552" y="2590800"/>
                  </a:lnTo>
                  <a:lnTo>
                    <a:pt x="1383792" y="2574036"/>
                  </a:lnTo>
                  <a:close/>
                </a:path>
                <a:path w="1442084" h="2664460">
                  <a:moveTo>
                    <a:pt x="1203960" y="2663952"/>
                  </a:moveTo>
                  <a:lnTo>
                    <a:pt x="1203960" y="2634996"/>
                  </a:lnTo>
                  <a:lnTo>
                    <a:pt x="1199388" y="2634996"/>
                  </a:lnTo>
                  <a:lnTo>
                    <a:pt x="1199388" y="2663952"/>
                  </a:lnTo>
                  <a:lnTo>
                    <a:pt x="1203960" y="2663952"/>
                  </a:lnTo>
                  <a:close/>
                </a:path>
                <a:path w="1442084" h="2664460">
                  <a:moveTo>
                    <a:pt x="1237488" y="2658999"/>
                  </a:moveTo>
                  <a:lnTo>
                    <a:pt x="1237488" y="2630424"/>
                  </a:lnTo>
                  <a:lnTo>
                    <a:pt x="1225296" y="2631948"/>
                  </a:lnTo>
                  <a:lnTo>
                    <a:pt x="1214628" y="2633472"/>
                  </a:lnTo>
                  <a:lnTo>
                    <a:pt x="1202436" y="2634996"/>
                  </a:lnTo>
                  <a:lnTo>
                    <a:pt x="1203960" y="2634996"/>
                  </a:lnTo>
                  <a:lnTo>
                    <a:pt x="1203960" y="2663952"/>
                  </a:lnTo>
                  <a:lnTo>
                    <a:pt x="1205484" y="2663952"/>
                  </a:lnTo>
                  <a:lnTo>
                    <a:pt x="1229868" y="2660904"/>
                  </a:lnTo>
                  <a:lnTo>
                    <a:pt x="1237488" y="2658999"/>
                  </a:lnTo>
                  <a:close/>
                </a:path>
                <a:path w="1442084" h="2664460">
                  <a:moveTo>
                    <a:pt x="1258824" y="2624328"/>
                  </a:moveTo>
                  <a:lnTo>
                    <a:pt x="1235964" y="2630424"/>
                  </a:lnTo>
                  <a:lnTo>
                    <a:pt x="1237488" y="2630424"/>
                  </a:lnTo>
                  <a:lnTo>
                    <a:pt x="1237488" y="2658999"/>
                  </a:lnTo>
                  <a:lnTo>
                    <a:pt x="1257300" y="2654046"/>
                  </a:lnTo>
                  <a:lnTo>
                    <a:pt x="1257300" y="2625852"/>
                  </a:lnTo>
                  <a:lnTo>
                    <a:pt x="1258824" y="2624328"/>
                  </a:lnTo>
                  <a:close/>
                </a:path>
                <a:path w="1442084" h="2664460">
                  <a:moveTo>
                    <a:pt x="1287780" y="2644140"/>
                  </a:moveTo>
                  <a:lnTo>
                    <a:pt x="1277112" y="2618232"/>
                  </a:lnTo>
                  <a:lnTo>
                    <a:pt x="1257300" y="2625852"/>
                  </a:lnTo>
                  <a:lnTo>
                    <a:pt x="1257300" y="2654046"/>
                  </a:lnTo>
                  <a:lnTo>
                    <a:pt x="1266444" y="2651760"/>
                  </a:lnTo>
                  <a:lnTo>
                    <a:pt x="1287780" y="2644140"/>
                  </a:lnTo>
                  <a:close/>
                </a:path>
                <a:path w="1442084" h="2664460">
                  <a:moveTo>
                    <a:pt x="1170432" y="2663952"/>
                  </a:moveTo>
                  <a:lnTo>
                    <a:pt x="1170432" y="2634996"/>
                  </a:lnTo>
                  <a:lnTo>
                    <a:pt x="1085088" y="2634996"/>
                  </a:lnTo>
                  <a:lnTo>
                    <a:pt x="1085088" y="2663952"/>
                  </a:lnTo>
                  <a:lnTo>
                    <a:pt x="1170432" y="2663952"/>
                  </a:lnTo>
                  <a:close/>
                </a:path>
                <a:path w="1442084" h="2664460">
                  <a:moveTo>
                    <a:pt x="1056132" y="2663952"/>
                  </a:moveTo>
                  <a:lnTo>
                    <a:pt x="1056132" y="2634996"/>
                  </a:lnTo>
                  <a:lnTo>
                    <a:pt x="970788" y="2634996"/>
                  </a:lnTo>
                  <a:lnTo>
                    <a:pt x="970788" y="2663952"/>
                  </a:lnTo>
                  <a:lnTo>
                    <a:pt x="1056132" y="2663952"/>
                  </a:lnTo>
                  <a:close/>
                </a:path>
                <a:path w="1442084" h="2664460">
                  <a:moveTo>
                    <a:pt x="941832" y="2663952"/>
                  </a:moveTo>
                  <a:lnTo>
                    <a:pt x="941832" y="2634996"/>
                  </a:lnTo>
                  <a:lnTo>
                    <a:pt x="856488" y="2634996"/>
                  </a:lnTo>
                  <a:lnTo>
                    <a:pt x="856488" y="2663952"/>
                  </a:lnTo>
                  <a:lnTo>
                    <a:pt x="941832" y="2663952"/>
                  </a:lnTo>
                  <a:close/>
                </a:path>
                <a:path w="1442084" h="2664460">
                  <a:moveTo>
                    <a:pt x="827532" y="2663952"/>
                  </a:moveTo>
                  <a:lnTo>
                    <a:pt x="827532" y="2634996"/>
                  </a:lnTo>
                  <a:lnTo>
                    <a:pt x="742188" y="2634996"/>
                  </a:lnTo>
                  <a:lnTo>
                    <a:pt x="742188" y="2663952"/>
                  </a:lnTo>
                  <a:lnTo>
                    <a:pt x="827532" y="2663952"/>
                  </a:lnTo>
                  <a:close/>
                </a:path>
                <a:path w="1442084" h="2664460">
                  <a:moveTo>
                    <a:pt x="713232" y="2663952"/>
                  </a:moveTo>
                  <a:lnTo>
                    <a:pt x="713232" y="2634996"/>
                  </a:lnTo>
                  <a:lnTo>
                    <a:pt x="627888" y="2634996"/>
                  </a:lnTo>
                  <a:lnTo>
                    <a:pt x="627888" y="2663952"/>
                  </a:lnTo>
                  <a:lnTo>
                    <a:pt x="713232" y="2663952"/>
                  </a:lnTo>
                  <a:close/>
                </a:path>
                <a:path w="1442084" h="2664460">
                  <a:moveTo>
                    <a:pt x="598932" y="2663952"/>
                  </a:moveTo>
                  <a:lnTo>
                    <a:pt x="598932" y="2634996"/>
                  </a:lnTo>
                  <a:lnTo>
                    <a:pt x="513588" y="2634996"/>
                  </a:lnTo>
                  <a:lnTo>
                    <a:pt x="513588" y="2663952"/>
                  </a:lnTo>
                  <a:lnTo>
                    <a:pt x="598932" y="2663952"/>
                  </a:lnTo>
                  <a:close/>
                </a:path>
                <a:path w="1442084" h="2664460">
                  <a:moveTo>
                    <a:pt x="484632" y="2663952"/>
                  </a:moveTo>
                  <a:lnTo>
                    <a:pt x="484632" y="2634996"/>
                  </a:lnTo>
                  <a:lnTo>
                    <a:pt x="399288" y="2634996"/>
                  </a:lnTo>
                  <a:lnTo>
                    <a:pt x="399288" y="2663952"/>
                  </a:lnTo>
                  <a:lnTo>
                    <a:pt x="484632" y="2663952"/>
                  </a:lnTo>
                  <a:close/>
                </a:path>
                <a:path w="1442084" h="2664460">
                  <a:moveTo>
                    <a:pt x="370332" y="2663952"/>
                  </a:moveTo>
                  <a:lnTo>
                    <a:pt x="370332" y="2634996"/>
                  </a:lnTo>
                  <a:lnTo>
                    <a:pt x="284988" y="2634996"/>
                  </a:lnTo>
                  <a:lnTo>
                    <a:pt x="284988" y="2663952"/>
                  </a:lnTo>
                  <a:lnTo>
                    <a:pt x="370332" y="2663952"/>
                  </a:lnTo>
                  <a:close/>
                </a:path>
                <a:path w="1442084" h="2664460">
                  <a:moveTo>
                    <a:pt x="184404" y="2654046"/>
                  </a:moveTo>
                  <a:lnTo>
                    <a:pt x="184404" y="2625852"/>
                  </a:lnTo>
                  <a:lnTo>
                    <a:pt x="176784" y="2622804"/>
                  </a:lnTo>
                  <a:lnTo>
                    <a:pt x="167640" y="2648712"/>
                  </a:lnTo>
                  <a:lnTo>
                    <a:pt x="175260" y="2651760"/>
                  </a:lnTo>
                  <a:lnTo>
                    <a:pt x="184404" y="2654046"/>
                  </a:lnTo>
                  <a:close/>
                </a:path>
                <a:path w="1442084" h="2664460">
                  <a:moveTo>
                    <a:pt x="205740" y="2630424"/>
                  </a:moveTo>
                  <a:lnTo>
                    <a:pt x="182880" y="2624328"/>
                  </a:lnTo>
                  <a:lnTo>
                    <a:pt x="184404" y="2625852"/>
                  </a:lnTo>
                  <a:lnTo>
                    <a:pt x="184404" y="2654046"/>
                  </a:lnTo>
                  <a:lnTo>
                    <a:pt x="204216" y="2658999"/>
                  </a:lnTo>
                  <a:lnTo>
                    <a:pt x="204216" y="2630424"/>
                  </a:lnTo>
                  <a:lnTo>
                    <a:pt x="205740" y="2630424"/>
                  </a:lnTo>
                  <a:close/>
                </a:path>
                <a:path w="1442084" h="2664460">
                  <a:moveTo>
                    <a:pt x="216408" y="2631948"/>
                  </a:moveTo>
                  <a:lnTo>
                    <a:pt x="204216" y="2630424"/>
                  </a:lnTo>
                  <a:lnTo>
                    <a:pt x="204216" y="2658999"/>
                  </a:lnTo>
                  <a:lnTo>
                    <a:pt x="211836" y="2660904"/>
                  </a:lnTo>
                  <a:lnTo>
                    <a:pt x="214884" y="2661285"/>
                  </a:lnTo>
                  <a:lnTo>
                    <a:pt x="214884" y="2631948"/>
                  </a:lnTo>
                  <a:lnTo>
                    <a:pt x="216408" y="2631948"/>
                  </a:lnTo>
                  <a:close/>
                </a:path>
                <a:path w="1442084" h="2664460">
                  <a:moveTo>
                    <a:pt x="239268" y="2634996"/>
                  </a:moveTo>
                  <a:lnTo>
                    <a:pt x="214884" y="2631948"/>
                  </a:lnTo>
                  <a:lnTo>
                    <a:pt x="214884" y="2661285"/>
                  </a:lnTo>
                  <a:lnTo>
                    <a:pt x="236220" y="2663952"/>
                  </a:lnTo>
                  <a:lnTo>
                    <a:pt x="237744" y="2663952"/>
                  </a:lnTo>
                  <a:lnTo>
                    <a:pt x="237744" y="2634996"/>
                  </a:lnTo>
                  <a:lnTo>
                    <a:pt x="239268" y="2634996"/>
                  </a:lnTo>
                  <a:close/>
                </a:path>
                <a:path w="1442084" h="2664460">
                  <a:moveTo>
                    <a:pt x="256032" y="2663952"/>
                  </a:moveTo>
                  <a:lnTo>
                    <a:pt x="256032" y="2634996"/>
                  </a:lnTo>
                  <a:lnTo>
                    <a:pt x="237744" y="2634996"/>
                  </a:lnTo>
                  <a:lnTo>
                    <a:pt x="237744" y="2663952"/>
                  </a:lnTo>
                  <a:lnTo>
                    <a:pt x="256032" y="2663952"/>
                  </a:lnTo>
                  <a:close/>
                </a:path>
                <a:path w="1442084" h="2664460">
                  <a:moveTo>
                    <a:pt x="109728" y="2584704"/>
                  </a:moveTo>
                  <a:lnTo>
                    <a:pt x="92964" y="2569464"/>
                  </a:lnTo>
                  <a:lnTo>
                    <a:pt x="92964" y="2570988"/>
                  </a:lnTo>
                  <a:lnTo>
                    <a:pt x="88392" y="2564892"/>
                  </a:lnTo>
                  <a:lnTo>
                    <a:pt x="67056" y="2583180"/>
                  </a:lnTo>
                  <a:lnTo>
                    <a:pt x="73152" y="2590800"/>
                  </a:lnTo>
                  <a:lnTo>
                    <a:pt x="89916" y="2606040"/>
                  </a:lnTo>
                  <a:lnTo>
                    <a:pt x="108204" y="2620107"/>
                  </a:lnTo>
                  <a:lnTo>
                    <a:pt x="108204" y="2584704"/>
                  </a:lnTo>
                  <a:lnTo>
                    <a:pt x="109728" y="2584704"/>
                  </a:lnTo>
                  <a:close/>
                </a:path>
                <a:path w="1442084" h="2664460">
                  <a:moveTo>
                    <a:pt x="126492" y="2596896"/>
                  </a:moveTo>
                  <a:lnTo>
                    <a:pt x="108204" y="2584704"/>
                  </a:lnTo>
                  <a:lnTo>
                    <a:pt x="108204" y="2620107"/>
                  </a:lnTo>
                  <a:lnTo>
                    <a:pt x="109728" y="2621280"/>
                  </a:lnTo>
                  <a:lnTo>
                    <a:pt x="124968" y="2629988"/>
                  </a:lnTo>
                  <a:lnTo>
                    <a:pt x="124968" y="2596896"/>
                  </a:lnTo>
                  <a:lnTo>
                    <a:pt x="126492" y="2596896"/>
                  </a:lnTo>
                  <a:close/>
                </a:path>
                <a:path w="1442084" h="2664460">
                  <a:moveTo>
                    <a:pt x="144780" y="2626529"/>
                  </a:moveTo>
                  <a:lnTo>
                    <a:pt x="144780" y="2609088"/>
                  </a:lnTo>
                  <a:lnTo>
                    <a:pt x="124968" y="2596896"/>
                  </a:lnTo>
                  <a:lnTo>
                    <a:pt x="124968" y="2629988"/>
                  </a:lnTo>
                  <a:lnTo>
                    <a:pt x="131064" y="2633472"/>
                  </a:lnTo>
                  <a:lnTo>
                    <a:pt x="138684" y="2638044"/>
                  </a:lnTo>
                  <a:lnTo>
                    <a:pt x="144780" y="2626529"/>
                  </a:lnTo>
                  <a:close/>
                </a:path>
                <a:path w="1442084" h="2664460">
                  <a:moveTo>
                    <a:pt x="152400" y="2612136"/>
                  </a:moveTo>
                  <a:lnTo>
                    <a:pt x="143256" y="2607564"/>
                  </a:lnTo>
                  <a:lnTo>
                    <a:pt x="144780" y="2609088"/>
                  </a:lnTo>
                  <a:lnTo>
                    <a:pt x="144780" y="2626529"/>
                  </a:lnTo>
                  <a:lnTo>
                    <a:pt x="152400" y="2612136"/>
                  </a:lnTo>
                  <a:close/>
                </a:path>
                <a:path w="1442084" h="2664460">
                  <a:moveTo>
                    <a:pt x="67056" y="2537460"/>
                  </a:moveTo>
                  <a:lnTo>
                    <a:pt x="54864" y="2519172"/>
                  </a:lnTo>
                  <a:lnTo>
                    <a:pt x="45720" y="2499360"/>
                  </a:lnTo>
                  <a:lnTo>
                    <a:pt x="45720" y="2500884"/>
                  </a:lnTo>
                  <a:lnTo>
                    <a:pt x="38100" y="2479548"/>
                  </a:lnTo>
                  <a:lnTo>
                    <a:pt x="36576" y="2471928"/>
                  </a:lnTo>
                  <a:lnTo>
                    <a:pt x="9144" y="2478024"/>
                  </a:lnTo>
                  <a:lnTo>
                    <a:pt x="10668" y="2488692"/>
                  </a:lnTo>
                  <a:lnTo>
                    <a:pt x="19812" y="2511552"/>
                  </a:lnTo>
                  <a:lnTo>
                    <a:pt x="30480" y="2532888"/>
                  </a:lnTo>
                  <a:lnTo>
                    <a:pt x="42672" y="2552700"/>
                  </a:lnTo>
                  <a:lnTo>
                    <a:pt x="47244" y="2560320"/>
                  </a:lnTo>
                  <a:lnTo>
                    <a:pt x="65532" y="2546908"/>
                  </a:lnTo>
                  <a:lnTo>
                    <a:pt x="65532" y="2537460"/>
                  </a:lnTo>
                  <a:lnTo>
                    <a:pt x="67056" y="2537460"/>
                  </a:lnTo>
                  <a:close/>
                </a:path>
                <a:path w="1442084" h="2664460">
                  <a:moveTo>
                    <a:pt x="70104" y="2543556"/>
                  </a:moveTo>
                  <a:lnTo>
                    <a:pt x="65532" y="2537460"/>
                  </a:lnTo>
                  <a:lnTo>
                    <a:pt x="65532" y="2546908"/>
                  </a:lnTo>
                  <a:lnTo>
                    <a:pt x="70104" y="25435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725411" y="4003548"/>
            <a:ext cx="806450" cy="607060"/>
            <a:chOff x="6725411" y="4003548"/>
            <a:chExt cx="806450" cy="607060"/>
          </a:xfrm>
        </p:grpSpPr>
        <p:sp>
          <p:nvSpPr>
            <p:cNvPr id="18" name="object 18"/>
            <p:cNvSpPr/>
            <p:nvPr/>
          </p:nvSpPr>
          <p:spPr>
            <a:xfrm>
              <a:off x="6731507" y="4018788"/>
              <a:ext cx="791210" cy="576580"/>
            </a:xfrm>
            <a:custGeom>
              <a:avLst/>
              <a:gdLst/>
              <a:ahLst/>
              <a:cxnLst/>
              <a:rect l="l" t="t" r="r" b="b"/>
              <a:pathLst>
                <a:path w="791209" h="576579">
                  <a:moveTo>
                    <a:pt x="790955" y="288035"/>
                  </a:moveTo>
                  <a:lnTo>
                    <a:pt x="502919" y="0"/>
                  </a:lnTo>
                  <a:lnTo>
                    <a:pt x="502919" y="144779"/>
                  </a:lnTo>
                  <a:lnTo>
                    <a:pt x="0" y="144779"/>
                  </a:lnTo>
                  <a:lnTo>
                    <a:pt x="0" y="432815"/>
                  </a:lnTo>
                  <a:lnTo>
                    <a:pt x="502919" y="432815"/>
                  </a:lnTo>
                  <a:lnTo>
                    <a:pt x="502919" y="576071"/>
                  </a:lnTo>
                  <a:lnTo>
                    <a:pt x="790955" y="28803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25411" y="4003548"/>
              <a:ext cx="806450" cy="607060"/>
            </a:xfrm>
            <a:custGeom>
              <a:avLst/>
              <a:gdLst/>
              <a:ahLst/>
              <a:cxnLst/>
              <a:rect l="l" t="t" r="r" b="b"/>
              <a:pathLst>
                <a:path w="806450" h="607060">
                  <a:moveTo>
                    <a:pt x="509016" y="153924"/>
                  </a:moveTo>
                  <a:lnTo>
                    <a:pt x="0" y="153924"/>
                  </a:lnTo>
                  <a:lnTo>
                    <a:pt x="0" y="454152"/>
                  </a:lnTo>
                  <a:lnTo>
                    <a:pt x="6096" y="454152"/>
                  </a:lnTo>
                  <a:lnTo>
                    <a:pt x="6096" y="166116"/>
                  </a:lnTo>
                  <a:lnTo>
                    <a:pt x="12192" y="160020"/>
                  </a:lnTo>
                  <a:lnTo>
                    <a:pt x="12192" y="166116"/>
                  </a:lnTo>
                  <a:lnTo>
                    <a:pt x="502920" y="166116"/>
                  </a:lnTo>
                  <a:lnTo>
                    <a:pt x="502920" y="160020"/>
                  </a:lnTo>
                  <a:lnTo>
                    <a:pt x="509016" y="153924"/>
                  </a:lnTo>
                  <a:close/>
                </a:path>
                <a:path w="806450" h="607060">
                  <a:moveTo>
                    <a:pt x="12192" y="166116"/>
                  </a:moveTo>
                  <a:lnTo>
                    <a:pt x="12192" y="160020"/>
                  </a:lnTo>
                  <a:lnTo>
                    <a:pt x="6096" y="166116"/>
                  </a:lnTo>
                  <a:lnTo>
                    <a:pt x="12192" y="166116"/>
                  </a:lnTo>
                  <a:close/>
                </a:path>
                <a:path w="806450" h="607060">
                  <a:moveTo>
                    <a:pt x="12192" y="441960"/>
                  </a:moveTo>
                  <a:lnTo>
                    <a:pt x="12192" y="166116"/>
                  </a:lnTo>
                  <a:lnTo>
                    <a:pt x="6096" y="166116"/>
                  </a:lnTo>
                  <a:lnTo>
                    <a:pt x="6096" y="441960"/>
                  </a:lnTo>
                  <a:lnTo>
                    <a:pt x="12192" y="441960"/>
                  </a:lnTo>
                  <a:close/>
                </a:path>
                <a:path w="806450" h="607060">
                  <a:moveTo>
                    <a:pt x="516636" y="576072"/>
                  </a:moveTo>
                  <a:lnTo>
                    <a:pt x="516636" y="441960"/>
                  </a:lnTo>
                  <a:lnTo>
                    <a:pt x="6096" y="441960"/>
                  </a:lnTo>
                  <a:lnTo>
                    <a:pt x="12192" y="448056"/>
                  </a:lnTo>
                  <a:lnTo>
                    <a:pt x="12192" y="454152"/>
                  </a:lnTo>
                  <a:lnTo>
                    <a:pt x="502920" y="454152"/>
                  </a:lnTo>
                  <a:lnTo>
                    <a:pt x="502920" y="448056"/>
                  </a:lnTo>
                  <a:lnTo>
                    <a:pt x="509016" y="454152"/>
                  </a:lnTo>
                  <a:lnTo>
                    <a:pt x="509016" y="583692"/>
                  </a:lnTo>
                  <a:lnTo>
                    <a:pt x="516636" y="576072"/>
                  </a:lnTo>
                  <a:close/>
                </a:path>
                <a:path w="806450" h="607060">
                  <a:moveTo>
                    <a:pt x="12192" y="454152"/>
                  </a:moveTo>
                  <a:lnTo>
                    <a:pt x="12192" y="448056"/>
                  </a:lnTo>
                  <a:lnTo>
                    <a:pt x="6096" y="441960"/>
                  </a:lnTo>
                  <a:lnTo>
                    <a:pt x="6096" y="454152"/>
                  </a:lnTo>
                  <a:lnTo>
                    <a:pt x="12192" y="454152"/>
                  </a:lnTo>
                  <a:close/>
                </a:path>
                <a:path w="806450" h="607060">
                  <a:moveTo>
                    <a:pt x="806196" y="303276"/>
                  </a:moveTo>
                  <a:lnTo>
                    <a:pt x="502920" y="0"/>
                  </a:lnTo>
                  <a:lnTo>
                    <a:pt x="502920" y="153924"/>
                  </a:lnTo>
                  <a:lnTo>
                    <a:pt x="505968" y="153924"/>
                  </a:lnTo>
                  <a:lnTo>
                    <a:pt x="505968" y="19812"/>
                  </a:lnTo>
                  <a:lnTo>
                    <a:pt x="516636" y="15240"/>
                  </a:lnTo>
                  <a:lnTo>
                    <a:pt x="516636" y="30480"/>
                  </a:lnTo>
                  <a:lnTo>
                    <a:pt x="789432" y="303276"/>
                  </a:lnTo>
                  <a:lnTo>
                    <a:pt x="794004" y="298704"/>
                  </a:lnTo>
                  <a:lnTo>
                    <a:pt x="794004" y="315468"/>
                  </a:lnTo>
                  <a:lnTo>
                    <a:pt x="806196" y="303276"/>
                  </a:lnTo>
                  <a:close/>
                </a:path>
                <a:path w="806450" h="607060">
                  <a:moveTo>
                    <a:pt x="509016" y="166116"/>
                  </a:moveTo>
                  <a:lnTo>
                    <a:pt x="509016" y="153924"/>
                  </a:lnTo>
                  <a:lnTo>
                    <a:pt x="502920" y="160020"/>
                  </a:lnTo>
                  <a:lnTo>
                    <a:pt x="502920" y="166116"/>
                  </a:lnTo>
                  <a:lnTo>
                    <a:pt x="509016" y="166116"/>
                  </a:lnTo>
                  <a:close/>
                </a:path>
                <a:path w="806450" h="607060">
                  <a:moveTo>
                    <a:pt x="509016" y="454152"/>
                  </a:moveTo>
                  <a:lnTo>
                    <a:pt x="502920" y="448056"/>
                  </a:lnTo>
                  <a:lnTo>
                    <a:pt x="502920" y="454152"/>
                  </a:lnTo>
                  <a:lnTo>
                    <a:pt x="509016" y="454152"/>
                  </a:lnTo>
                  <a:close/>
                </a:path>
                <a:path w="806450" h="607060">
                  <a:moveTo>
                    <a:pt x="509016" y="583692"/>
                  </a:moveTo>
                  <a:lnTo>
                    <a:pt x="509016" y="454152"/>
                  </a:lnTo>
                  <a:lnTo>
                    <a:pt x="502920" y="454152"/>
                  </a:lnTo>
                  <a:lnTo>
                    <a:pt x="502920" y="606552"/>
                  </a:lnTo>
                  <a:lnTo>
                    <a:pt x="505968" y="603504"/>
                  </a:lnTo>
                  <a:lnTo>
                    <a:pt x="505968" y="586740"/>
                  </a:lnTo>
                  <a:lnTo>
                    <a:pt x="509016" y="583692"/>
                  </a:lnTo>
                  <a:close/>
                </a:path>
                <a:path w="806450" h="607060">
                  <a:moveTo>
                    <a:pt x="516636" y="30480"/>
                  </a:moveTo>
                  <a:lnTo>
                    <a:pt x="516636" y="15240"/>
                  </a:lnTo>
                  <a:lnTo>
                    <a:pt x="505968" y="19812"/>
                  </a:lnTo>
                  <a:lnTo>
                    <a:pt x="516636" y="30480"/>
                  </a:lnTo>
                  <a:close/>
                </a:path>
                <a:path w="806450" h="607060">
                  <a:moveTo>
                    <a:pt x="516636" y="166116"/>
                  </a:moveTo>
                  <a:lnTo>
                    <a:pt x="516636" y="30480"/>
                  </a:lnTo>
                  <a:lnTo>
                    <a:pt x="505968" y="19812"/>
                  </a:lnTo>
                  <a:lnTo>
                    <a:pt x="505968" y="153924"/>
                  </a:lnTo>
                  <a:lnTo>
                    <a:pt x="509016" y="153924"/>
                  </a:lnTo>
                  <a:lnTo>
                    <a:pt x="509016" y="166116"/>
                  </a:lnTo>
                  <a:lnTo>
                    <a:pt x="516636" y="166116"/>
                  </a:lnTo>
                  <a:close/>
                </a:path>
                <a:path w="806450" h="607060">
                  <a:moveTo>
                    <a:pt x="794004" y="315468"/>
                  </a:moveTo>
                  <a:lnTo>
                    <a:pt x="794004" y="307848"/>
                  </a:lnTo>
                  <a:lnTo>
                    <a:pt x="789432" y="303276"/>
                  </a:lnTo>
                  <a:lnTo>
                    <a:pt x="505968" y="586740"/>
                  </a:lnTo>
                  <a:lnTo>
                    <a:pt x="516636" y="591312"/>
                  </a:lnTo>
                  <a:lnTo>
                    <a:pt x="516636" y="592836"/>
                  </a:lnTo>
                  <a:lnTo>
                    <a:pt x="794004" y="315468"/>
                  </a:lnTo>
                  <a:close/>
                </a:path>
                <a:path w="806450" h="607060">
                  <a:moveTo>
                    <a:pt x="516636" y="592836"/>
                  </a:moveTo>
                  <a:lnTo>
                    <a:pt x="516636" y="591312"/>
                  </a:lnTo>
                  <a:lnTo>
                    <a:pt x="505968" y="586740"/>
                  </a:lnTo>
                  <a:lnTo>
                    <a:pt x="505968" y="603504"/>
                  </a:lnTo>
                  <a:lnTo>
                    <a:pt x="516636" y="592836"/>
                  </a:lnTo>
                  <a:close/>
                </a:path>
                <a:path w="806450" h="607060">
                  <a:moveTo>
                    <a:pt x="794004" y="307848"/>
                  </a:moveTo>
                  <a:lnTo>
                    <a:pt x="794004" y="298704"/>
                  </a:lnTo>
                  <a:lnTo>
                    <a:pt x="789432" y="303276"/>
                  </a:lnTo>
                  <a:lnTo>
                    <a:pt x="794004" y="30784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2673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658123" y="1340494"/>
            <a:ext cx="8675370" cy="4931516"/>
          </a:xfrm>
          <a:prstGeom prst="rect">
            <a:avLst/>
          </a:prstGeom>
        </p:spPr>
        <p:txBody>
          <a:bodyPr vert="horz" wrap="square" lIns="0" tIns="122961" rIns="0" bIns="0" rtlCol="0">
            <a:spAutoFit/>
          </a:bodyPr>
          <a:lstStyle/>
          <a:p>
            <a:pPr marL="506730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507365" algn="l"/>
              </a:tabLst>
            </a:pPr>
            <a:r>
              <a:rPr sz="2200" dirty="0"/>
              <a:t>RNNs</a:t>
            </a:r>
            <a:r>
              <a:rPr sz="2200" spc="-25" dirty="0"/>
              <a:t> </a:t>
            </a:r>
            <a:r>
              <a:rPr sz="2200" dirty="0"/>
              <a:t>scan</a:t>
            </a:r>
            <a:r>
              <a:rPr sz="2200" spc="-50" dirty="0"/>
              <a:t> </a:t>
            </a:r>
            <a:r>
              <a:rPr sz="2200" dirty="0"/>
              <a:t>the</a:t>
            </a:r>
            <a:r>
              <a:rPr sz="2200" spc="-40" dirty="0"/>
              <a:t> </a:t>
            </a:r>
            <a:r>
              <a:rPr sz="2200" dirty="0"/>
              <a:t>data</a:t>
            </a:r>
            <a:r>
              <a:rPr sz="2200" spc="-20" dirty="0"/>
              <a:t> </a:t>
            </a:r>
            <a:r>
              <a:rPr sz="2200" dirty="0"/>
              <a:t>from</a:t>
            </a:r>
            <a:r>
              <a:rPr sz="2200" spc="-35" dirty="0"/>
              <a:t> </a:t>
            </a:r>
            <a:r>
              <a:rPr sz="2200" dirty="0"/>
              <a:t>left</a:t>
            </a:r>
            <a:r>
              <a:rPr sz="2200" spc="-40" dirty="0"/>
              <a:t> </a:t>
            </a:r>
            <a:r>
              <a:rPr sz="2200" dirty="0"/>
              <a:t>to</a:t>
            </a:r>
            <a:r>
              <a:rPr sz="2200" spc="-40" dirty="0"/>
              <a:t> </a:t>
            </a:r>
            <a:r>
              <a:rPr sz="2200" spc="-10" dirty="0"/>
              <a:t>right</a:t>
            </a:r>
            <a:endParaRPr sz="2200" dirty="0"/>
          </a:p>
          <a:p>
            <a:pPr marL="506730" indent="-342265">
              <a:lnSpc>
                <a:spcPct val="100000"/>
              </a:lnSpc>
              <a:spcBef>
                <a:spcPts val="530"/>
              </a:spcBef>
              <a:buChar char="•"/>
              <a:tabLst>
                <a:tab pos="507365" algn="l"/>
              </a:tabLst>
            </a:pPr>
            <a:r>
              <a:rPr sz="2200" dirty="0"/>
              <a:t>Parameters</a:t>
            </a:r>
            <a:r>
              <a:rPr sz="2200" spc="-20" dirty="0"/>
              <a:t> </a:t>
            </a:r>
            <a:r>
              <a:rPr sz="2200" dirty="0"/>
              <a:t>used</a:t>
            </a:r>
            <a:r>
              <a:rPr sz="2200" spc="-50" dirty="0"/>
              <a:t> </a:t>
            </a:r>
            <a:r>
              <a:rPr sz="2200" dirty="0"/>
              <a:t>at</a:t>
            </a:r>
            <a:r>
              <a:rPr sz="2200" spc="-45" dirty="0"/>
              <a:t> </a:t>
            </a:r>
            <a:r>
              <a:rPr sz="2200" dirty="0"/>
              <a:t>each</a:t>
            </a:r>
            <a:r>
              <a:rPr sz="2200" spc="-50" dirty="0"/>
              <a:t> </a:t>
            </a:r>
            <a:r>
              <a:rPr sz="2200" dirty="0"/>
              <a:t>time</a:t>
            </a:r>
            <a:r>
              <a:rPr sz="2200" spc="-30" dirty="0"/>
              <a:t> </a:t>
            </a:r>
            <a:r>
              <a:rPr sz="2200" dirty="0"/>
              <a:t>step</a:t>
            </a:r>
            <a:r>
              <a:rPr sz="2200" spc="-50" dirty="0"/>
              <a:t> </a:t>
            </a:r>
            <a:r>
              <a:rPr sz="2200" dirty="0"/>
              <a:t>are</a:t>
            </a:r>
            <a:r>
              <a:rPr sz="2200" spc="-30" dirty="0"/>
              <a:t> </a:t>
            </a:r>
            <a:r>
              <a:rPr sz="2200" b="1" i="1" spc="-10" dirty="0">
                <a:solidFill>
                  <a:srgbClr val="FF0000"/>
                </a:solidFill>
                <a:latin typeface="Arial"/>
                <a:cs typeface="Arial"/>
              </a:rPr>
              <a:t>shared</a:t>
            </a:r>
            <a:endParaRPr sz="2200" dirty="0">
              <a:latin typeface="Arial"/>
              <a:cs typeface="Arial"/>
            </a:endParaRPr>
          </a:p>
          <a:p>
            <a:pPr marL="507365" marR="4318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508000" algn="l"/>
              </a:tabLst>
            </a:pPr>
            <a:r>
              <a:rPr sz="2200" dirty="0">
                <a:solidFill>
                  <a:srgbClr val="006500"/>
                </a:solidFill>
              </a:rPr>
              <a:t>If</a:t>
            </a:r>
            <a:r>
              <a:rPr sz="2200" spc="-50" dirty="0">
                <a:solidFill>
                  <a:srgbClr val="006500"/>
                </a:solidFill>
              </a:rPr>
              <a:t> </a:t>
            </a:r>
            <a:r>
              <a:rPr sz="2200" i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175" i="1" baseline="-21072" dirty="0">
                <a:solidFill>
                  <a:srgbClr val="FF0000"/>
                </a:solidFill>
                <a:latin typeface="Arial"/>
                <a:cs typeface="Arial"/>
              </a:rPr>
              <a:t>ax</a:t>
            </a:r>
            <a:r>
              <a:rPr sz="2175" i="1" spc="232" baseline="-2107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6500"/>
                </a:solidFill>
              </a:rPr>
              <a:t>is</a:t>
            </a:r>
            <a:r>
              <a:rPr sz="2200" spc="-5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the</a:t>
            </a:r>
            <a:r>
              <a:rPr sz="2200" spc="-3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parameter</a:t>
            </a:r>
            <a:r>
              <a:rPr sz="2200" spc="-2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matrix</a:t>
            </a:r>
            <a:r>
              <a:rPr sz="2200" spc="-3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from</a:t>
            </a:r>
            <a:r>
              <a:rPr sz="2200" spc="-3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input</a:t>
            </a:r>
            <a:r>
              <a:rPr sz="2200" spc="-50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to</a:t>
            </a:r>
            <a:r>
              <a:rPr sz="2200" spc="-4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hidden</a:t>
            </a:r>
            <a:r>
              <a:rPr sz="2200" spc="-50" dirty="0">
                <a:solidFill>
                  <a:srgbClr val="006500"/>
                </a:solidFill>
              </a:rPr>
              <a:t> </a:t>
            </a:r>
            <a:r>
              <a:rPr sz="2200" spc="-10" dirty="0">
                <a:solidFill>
                  <a:srgbClr val="006500"/>
                </a:solidFill>
              </a:rPr>
              <a:t>layer,</a:t>
            </a:r>
            <a:r>
              <a:rPr sz="2200" spc="-40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all</a:t>
            </a:r>
            <a:r>
              <a:rPr sz="2200" spc="-55" dirty="0">
                <a:solidFill>
                  <a:srgbClr val="006500"/>
                </a:solidFill>
              </a:rPr>
              <a:t> </a:t>
            </a:r>
            <a:r>
              <a:rPr sz="2200" spc="-20" dirty="0">
                <a:solidFill>
                  <a:srgbClr val="006500"/>
                </a:solidFill>
              </a:rPr>
              <a:t>time </a:t>
            </a:r>
            <a:r>
              <a:rPr sz="2200" dirty="0">
                <a:solidFill>
                  <a:srgbClr val="006500"/>
                </a:solidFill>
              </a:rPr>
              <a:t>steps</a:t>
            </a:r>
            <a:r>
              <a:rPr sz="2200" spc="-40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will</a:t>
            </a:r>
            <a:r>
              <a:rPr sz="2200" spc="-50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share</a:t>
            </a:r>
            <a:r>
              <a:rPr sz="2200" spc="-40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the</a:t>
            </a:r>
            <a:r>
              <a:rPr sz="2200" spc="-45" dirty="0">
                <a:solidFill>
                  <a:srgbClr val="006500"/>
                </a:solidFill>
              </a:rPr>
              <a:t> </a:t>
            </a:r>
            <a:r>
              <a:rPr sz="2200" dirty="0">
                <a:solidFill>
                  <a:srgbClr val="006500"/>
                </a:solidFill>
              </a:rPr>
              <a:t>same</a:t>
            </a:r>
            <a:r>
              <a:rPr sz="2200" spc="-25" dirty="0">
                <a:solidFill>
                  <a:srgbClr val="006500"/>
                </a:solidFill>
              </a:rPr>
              <a:t> </a:t>
            </a:r>
            <a:r>
              <a:rPr sz="2200" spc="-10" dirty="0">
                <a:solidFill>
                  <a:srgbClr val="006500"/>
                </a:solidFill>
              </a:rPr>
              <a:t>matrix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030" y="3165449"/>
            <a:ext cx="7530410" cy="2948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36647" y="5415785"/>
            <a:ext cx="36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11904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000" spc="-25" dirty="0">
                <a:solidFill>
                  <a:srgbClr val="FF0000"/>
                </a:solidFill>
                <a:latin typeface="Cambria"/>
                <a:cs typeface="Cambria"/>
              </a:rPr>
              <a:t>ax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0418" y="5415785"/>
            <a:ext cx="36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11904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000" spc="-25" dirty="0">
                <a:solidFill>
                  <a:srgbClr val="FF0000"/>
                </a:solidFill>
                <a:latin typeface="Cambria"/>
                <a:cs typeface="Cambria"/>
              </a:rPr>
              <a:t>ax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5233" y="5415785"/>
            <a:ext cx="36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11904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000" spc="-25" dirty="0">
                <a:solidFill>
                  <a:srgbClr val="FF0000"/>
                </a:solidFill>
                <a:latin typeface="Cambria"/>
                <a:cs typeface="Cambria"/>
              </a:rPr>
              <a:t>ax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0956" y="5415785"/>
            <a:ext cx="36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11904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000" spc="-25" dirty="0">
                <a:solidFill>
                  <a:srgbClr val="FF0000"/>
                </a:solidFill>
                <a:latin typeface="Cambria"/>
                <a:cs typeface="Cambria"/>
              </a:rPr>
              <a:t>ax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5586" y="39880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10685" y="1326895"/>
            <a:ext cx="8635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marR="177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68300" algn="l"/>
              </a:tabLst>
            </a:pP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making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predictions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i="1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&lt;3&gt;</a:t>
            </a:r>
            <a:r>
              <a:rPr sz="2175" i="1" spc="315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network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gets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information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i="1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&lt;2&gt;</a:t>
            </a:r>
            <a:r>
              <a:rPr sz="2175" i="1" spc="345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Arial MT"/>
                <a:cs typeface="Arial MT"/>
              </a:rPr>
              <a:t>but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also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175" i="1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&lt;1&gt;</a:t>
            </a:r>
            <a:r>
              <a:rPr sz="2175" i="1" spc="262" baseline="249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on…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391" y="4882386"/>
            <a:ext cx="84575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spc="-10" dirty="0">
                <a:latin typeface="Arial MT"/>
                <a:cs typeface="Arial MT"/>
              </a:rPr>
              <a:t>Weakness:</a:t>
            </a:r>
            <a:r>
              <a:rPr sz="2200" spc="-10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RNN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employs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information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–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Future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information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also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useful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1673" y="2332498"/>
            <a:ext cx="5642402" cy="2208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345" y="1602739"/>
            <a:ext cx="5193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Outputs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are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i="1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32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FF0000"/>
                </a:solidFill>
                <a:latin typeface="Arial"/>
                <a:cs typeface="Arial"/>
              </a:rPr>
              <a:t>dependent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291" y="2590800"/>
            <a:ext cx="6658356" cy="29718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1515" y="514639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Artificial</a:t>
            </a:r>
            <a:r>
              <a:rPr sz="3600" spc="-6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Neural</a:t>
            </a:r>
            <a:r>
              <a:rPr sz="3600" spc="-75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Networks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188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2581655" y="2886455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3283" y="3427476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337" y="1361947"/>
            <a:ext cx="8048625" cy="334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Given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context,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possible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correctly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label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word</a:t>
            </a:r>
            <a:endParaRPr sz="2200">
              <a:latin typeface="Arial MT"/>
              <a:cs typeface="Arial MT"/>
            </a:endParaRPr>
          </a:p>
          <a:p>
            <a:pPr marL="367665" marR="4922520" indent="-6350">
              <a:lnSpc>
                <a:spcPct val="183900"/>
              </a:lnSpc>
              <a:spcBef>
                <a:spcPts val="2225"/>
              </a:spcBef>
              <a:tabLst>
                <a:tab pos="2703830" algn="l"/>
                <a:tab pos="2825750" algn="l"/>
              </a:tabLst>
            </a:pP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told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us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that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Paris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		</a:t>
            </a:r>
            <a:r>
              <a:rPr sz="1800" b="1" spc="-25" dirty="0">
                <a:latin typeface="Arial"/>
                <a:cs typeface="Arial"/>
              </a:rPr>
              <a:t>….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told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us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that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Paris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	</a:t>
            </a:r>
            <a:r>
              <a:rPr sz="1800" b="1" spc="-50" dirty="0">
                <a:solidFill>
                  <a:srgbClr val="006500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1800">
              <a:latin typeface="Arial"/>
              <a:cs typeface="Arial"/>
            </a:endParaRPr>
          </a:p>
          <a:p>
            <a:pPr marL="295910" marR="5742305">
              <a:lnSpc>
                <a:spcPct val="160000"/>
              </a:lnSpc>
            </a:pP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said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“Teddy</a:t>
            </a:r>
            <a:r>
              <a:rPr sz="1800" b="1" spc="-4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….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said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“Teddy</a:t>
            </a:r>
            <a:r>
              <a:rPr sz="1800" b="1" spc="-4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3955" y="4299203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4811" y="4765547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126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2581655" y="2886455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3283" y="3427476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337" y="1361947"/>
            <a:ext cx="8122284" cy="4316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7810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Given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past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context,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possible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correctly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label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word</a:t>
            </a:r>
            <a:endParaRPr sz="2200">
              <a:latin typeface="Arial MT"/>
              <a:cs typeface="Arial MT"/>
            </a:endParaRPr>
          </a:p>
          <a:p>
            <a:pPr marL="367665" marR="5080" indent="-6350">
              <a:lnSpc>
                <a:spcPct val="183900"/>
              </a:lnSpc>
              <a:spcBef>
                <a:spcPts val="2225"/>
              </a:spcBef>
            </a:pP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told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us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that</a:t>
            </a:r>
            <a:r>
              <a:rPr sz="1800" b="1" spc="-4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Paris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Hilton</a:t>
            </a:r>
            <a:r>
              <a:rPr sz="1800" b="1" spc="-5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is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great-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granddaughter</a:t>
            </a:r>
            <a:r>
              <a:rPr sz="1800" b="1" spc="-4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of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Conrad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Hilton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told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us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that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Paris</a:t>
            </a:r>
            <a:r>
              <a:rPr sz="1800" b="1" spc="-1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is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likely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to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receive</a:t>
            </a:r>
            <a:r>
              <a:rPr sz="1800" b="1" spc="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more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snow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this</a:t>
            </a:r>
            <a:r>
              <a:rPr sz="1800" b="1" spc="-3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winter.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1800">
              <a:latin typeface="Arial"/>
              <a:cs typeface="Arial"/>
            </a:endParaRPr>
          </a:p>
          <a:p>
            <a:pPr marL="295910" marR="2488565">
              <a:lnSpc>
                <a:spcPct val="160000"/>
              </a:lnSpc>
            </a:pP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4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said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 “Teddy</a:t>
            </a:r>
            <a:r>
              <a:rPr sz="1800" b="1" spc="-4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Roosevelt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was</a:t>
            </a:r>
            <a:r>
              <a:rPr sz="1800" b="1" spc="-4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great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President”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He</a:t>
            </a:r>
            <a:r>
              <a:rPr sz="1800" b="1" spc="-4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said</a:t>
            </a:r>
            <a:r>
              <a:rPr sz="1800" b="1" spc="-20" dirty="0">
                <a:solidFill>
                  <a:srgbClr val="006500"/>
                </a:solidFill>
                <a:latin typeface="Arial"/>
                <a:cs typeface="Arial"/>
              </a:rPr>
              <a:t> “Teddy</a:t>
            </a:r>
            <a:r>
              <a:rPr sz="1800" b="1" spc="-40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bears</a:t>
            </a:r>
            <a:r>
              <a:rPr sz="1800" b="1" spc="-1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are</a:t>
            </a:r>
            <a:r>
              <a:rPr sz="1800" b="1" spc="-1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500"/>
                </a:solidFill>
                <a:latin typeface="Arial"/>
                <a:cs typeface="Arial"/>
              </a:rPr>
              <a:t>on</a:t>
            </a:r>
            <a:r>
              <a:rPr sz="1800" b="1" spc="-25" dirty="0">
                <a:solidFill>
                  <a:srgbClr val="0065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6500"/>
                </a:solidFill>
                <a:latin typeface="Arial"/>
                <a:cs typeface="Arial"/>
              </a:rPr>
              <a:t>sale!”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future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information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useful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3955" y="4299203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4811" y="4765547"/>
            <a:ext cx="864235" cy="38100"/>
          </a:xfrm>
          <a:custGeom>
            <a:avLst/>
            <a:gdLst/>
            <a:ahLst/>
            <a:cxnLst/>
            <a:rect l="l" t="t" r="r" b="b"/>
            <a:pathLst>
              <a:path w="864235" h="38100">
                <a:moveTo>
                  <a:pt x="864107" y="38099"/>
                </a:moveTo>
                <a:lnTo>
                  <a:pt x="864107" y="0"/>
                </a:lnTo>
                <a:lnTo>
                  <a:pt x="0" y="0"/>
                </a:lnTo>
                <a:lnTo>
                  <a:pt x="0" y="38099"/>
                </a:lnTo>
                <a:lnTo>
                  <a:pt x="864107" y="380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9933" y="4390644"/>
            <a:ext cx="4566920" cy="399415"/>
            <a:chOff x="1939933" y="4390644"/>
            <a:chExt cx="4566920" cy="399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9933" y="4390644"/>
              <a:ext cx="4566616" cy="3942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98876" y="4751831"/>
              <a:ext cx="864235" cy="38100"/>
            </a:xfrm>
            <a:custGeom>
              <a:avLst/>
              <a:gdLst/>
              <a:ahLst/>
              <a:cxnLst/>
              <a:rect l="l" t="t" r="r" b="b"/>
              <a:pathLst>
                <a:path w="864235" h="38100">
                  <a:moveTo>
                    <a:pt x="864107" y="38099"/>
                  </a:moveTo>
                  <a:lnTo>
                    <a:pt x="864107" y="0"/>
                  </a:lnTo>
                  <a:lnTo>
                    <a:pt x="0" y="0"/>
                  </a:lnTo>
                  <a:lnTo>
                    <a:pt x="0" y="38099"/>
                  </a:lnTo>
                  <a:lnTo>
                    <a:pt x="864107" y="380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13907" y="3805799"/>
            <a:ext cx="6385560" cy="377825"/>
            <a:chOff x="1913907" y="3805799"/>
            <a:chExt cx="6385560" cy="377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3907" y="3805799"/>
              <a:ext cx="6385054" cy="3557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37915" y="4145280"/>
              <a:ext cx="864235" cy="38100"/>
            </a:xfrm>
            <a:custGeom>
              <a:avLst/>
              <a:gdLst/>
              <a:ahLst/>
              <a:cxnLst/>
              <a:rect l="l" t="t" r="r" b="b"/>
              <a:pathLst>
                <a:path w="864235" h="38100">
                  <a:moveTo>
                    <a:pt x="864107" y="38099"/>
                  </a:moveTo>
                  <a:lnTo>
                    <a:pt x="864107" y="0"/>
                  </a:lnTo>
                  <a:lnTo>
                    <a:pt x="0" y="0"/>
                  </a:lnTo>
                  <a:lnTo>
                    <a:pt x="0" y="38099"/>
                  </a:lnTo>
                  <a:lnTo>
                    <a:pt x="864107" y="380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188" y="453827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Recurrent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Neural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720337" y="1361947"/>
            <a:ext cx="8502650" cy="217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first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example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30" dirty="0">
                <a:latin typeface="Arial MT"/>
                <a:cs typeface="Arial MT"/>
              </a:rPr>
              <a:t>“Teddy”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refers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name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second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does not.</a:t>
            </a:r>
            <a:endParaRPr sz="2200">
              <a:latin typeface="Arial MT"/>
              <a:cs typeface="Arial MT"/>
            </a:endParaRPr>
          </a:p>
          <a:p>
            <a:pPr marL="354965" marR="424815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“president”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useful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clue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predicting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30" dirty="0">
                <a:latin typeface="Arial MT"/>
                <a:cs typeface="Arial MT"/>
              </a:rPr>
              <a:t>“Teddy”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50" dirty="0">
                <a:latin typeface="Arial MT"/>
                <a:cs typeface="Arial MT"/>
              </a:rPr>
              <a:t>a </a:t>
            </a:r>
            <a:r>
              <a:rPr sz="2200" spc="-20" dirty="0">
                <a:latin typeface="Arial MT"/>
                <a:cs typeface="Arial MT"/>
              </a:rPr>
              <a:t>name</a:t>
            </a:r>
            <a:endParaRPr sz="2200">
              <a:latin typeface="Arial MT"/>
              <a:cs typeface="Arial MT"/>
            </a:endParaRPr>
          </a:p>
          <a:p>
            <a:pPr marL="354965" marR="44323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Given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only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first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three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words,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not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possible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predict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label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for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“Teddy”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37" y="5184137"/>
            <a:ext cx="8329930" cy="10267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RNNs</a:t>
            </a:r>
            <a:r>
              <a:rPr sz="2200" i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use</a:t>
            </a:r>
            <a:r>
              <a:rPr sz="2200" i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r>
              <a:rPr sz="2200" i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2200" i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elements</a:t>
            </a:r>
            <a:r>
              <a:rPr sz="2200" i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earlier</a:t>
            </a:r>
            <a:r>
              <a:rPr sz="2200" i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200" i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200" i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sequence</a:t>
            </a:r>
            <a:r>
              <a:rPr sz="2200" i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spc="-25" dirty="0">
                <a:solidFill>
                  <a:srgbClr val="C00000"/>
                </a:solidFill>
                <a:latin typeface="Arial"/>
                <a:cs typeface="Arial"/>
              </a:rPr>
              <a:t>but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not</a:t>
            </a:r>
            <a:r>
              <a:rPr sz="22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22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those</a:t>
            </a:r>
            <a:r>
              <a:rPr sz="22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later</a:t>
            </a:r>
            <a:r>
              <a:rPr sz="22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2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200" i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Arial"/>
                <a:cs typeface="Arial"/>
              </a:rPr>
              <a:t>sequence</a:t>
            </a:r>
            <a:endParaRPr sz="22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45"/>
              </a:spcBef>
              <a:tabLst>
                <a:tab pos="756285" algn="l"/>
              </a:tabLst>
            </a:pPr>
            <a:r>
              <a:rPr sz="1800" spc="-50" dirty="0">
                <a:solidFill>
                  <a:srgbClr val="C00000"/>
                </a:solidFill>
                <a:latin typeface="Arial MT"/>
                <a:cs typeface="Arial MT"/>
              </a:rPr>
              <a:t>–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Solution:</a:t>
            </a:r>
            <a:r>
              <a:rPr sz="18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Bidirectional</a:t>
            </a:r>
            <a:r>
              <a:rPr sz="1800" i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RNN</a:t>
            </a:r>
            <a:r>
              <a:rPr sz="1800" i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(B-RNNs)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188" y="420787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Forward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Propagation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597" y="1504255"/>
            <a:ext cx="7036069" cy="27551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9633" y="4739130"/>
            <a:ext cx="103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254" baseline="-20061" dirty="0">
                <a:latin typeface="Cambria"/>
                <a:cs typeface="Cambria"/>
              </a:rPr>
              <a:t>a</a:t>
            </a:r>
            <a:r>
              <a:rPr sz="1300" spc="170" dirty="0">
                <a:latin typeface="Cambria"/>
                <a:cs typeface="Cambria"/>
              </a:rPr>
              <a:t>&lt;0&gt;</a:t>
            </a:r>
            <a:r>
              <a:rPr sz="1300" spc="260" dirty="0">
                <a:latin typeface="Cambria"/>
                <a:cs typeface="Cambria"/>
              </a:rPr>
              <a:t> </a:t>
            </a:r>
            <a:r>
              <a:rPr sz="2700" spc="509" baseline="-20061" dirty="0">
                <a:latin typeface="Cambria"/>
                <a:cs typeface="Cambria"/>
              </a:rPr>
              <a:t>=</a:t>
            </a:r>
            <a:r>
              <a:rPr sz="2700" spc="89" baseline="-20061" dirty="0">
                <a:latin typeface="Cambria"/>
                <a:cs typeface="Cambria"/>
              </a:rPr>
              <a:t>  </a:t>
            </a:r>
            <a:r>
              <a:rPr sz="2700" spc="-75" baseline="-20061" dirty="0">
                <a:latin typeface="Cambria"/>
                <a:cs typeface="Cambria"/>
              </a:rPr>
              <a:t>0</a:t>
            </a:r>
            <a:endParaRPr sz="2700" baseline="-20061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1367" y="4840223"/>
            <a:ext cx="128270" cy="55244"/>
          </a:xfrm>
          <a:custGeom>
            <a:avLst/>
            <a:gdLst/>
            <a:ahLst/>
            <a:cxnLst/>
            <a:rect l="l" t="t" r="r" b="b"/>
            <a:pathLst>
              <a:path w="128269" h="55245">
                <a:moveTo>
                  <a:pt x="128015" y="30479"/>
                </a:moveTo>
                <a:lnTo>
                  <a:pt x="128015" y="22859"/>
                </a:lnTo>
                <a:lnTo>
                  <a:pt x="99059" y="0"/>
                </a:lnTo>
                <a:lnTo>
                  <a:pt x="92963" y="6095"/>
                </a:lnTo>
                <a:lnTo>
                  <a:pt x="111251" y="21335"/>
                </a:lnTo>
                <a:lnTo>
                  <a:pt x="0" y="21335"/>
                </a:lnTo>
                <a:lnTo>
                  <a:pt x="0" y="32003"/>
                </a:lnTo>
                <a:lnTo>
                  <a:pt x="111251" y="32003"/>
                </a:lnTo>
                <a:lnTo>
                  <a:pt x="92963" y="47243"/>
                </a:lnTo>
                <a:lnTo>
                  <a:pt x="99059" y="54863"/>
                </a:lnTo>
                <a:lnTo>
                  <a:pt x="128015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18587" y="4800089"/>
            <a:ext cx="403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70" dirty="0">
                <a:latin typeface="Cambria"/>
                <a:cs typeface="Cambria"/>
              </a:rPr>
              <a:t>a</a:t>
            </a:r>
            <a:r>
              <a:rPr sz="1950" spc="254" baseline="27777" dirty="0">
                <a:latin typeface="Cambria"/>
                <a:cs typeface="Cambria"/>
              </a:rPr>
              <a:t>&lt;1&gt;</a:t>
            </a:r>
            <a:r>
              <a:rPr sz="1950" spc="390" baseline="27777" dirty="0">
                <a:latin typeface="Cambria"/>
                <a:cs typeface="Cambria"/>
              </a:rPr>
              <a:t> </a:t>
            </a:r>
            <a:r>
              <a:rPr sz="1800" spc="340" dirty="0">
                <a:latin typeface="Cambria"/>
                <a:cs typeface="Cambria"/>
              </a:rPr>
              <a:t>=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g(W</a:t>
            </a:r>
            <a:r>
              <a:rPr sz="1950" spc="89" baseline="-14957" dirty="0">
                <a:latin typeface="Cambria"/>
                <a:cs typeface="Cambria"/>
              </a:rPr>
              <a:t>aa</a:t>
            </a:r>
            <a:r>
              <a:rPr sz="1950" spc="165" baseline="-14957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.</a:t>
            </a:r>
            <a:r>
              <a:rPr sz="1800" spc="-95" dirty="0">
                <a:latin typeface="Cambria"/>
                <a:cs typeface="Cambria"/>
              </a:rPr>
              <a:t> </a:t>
            </a:r>
            <a:r>
              <a:rPr sz="1800" spc="170" dirty="0">
                <a:latin typeface="Cambria"/>
                <a:cs typeface="Cambria"/>
              </a:rPr>
              <a:t>a</a:t>
            </a:r>
            <a:r>
              <a:rPr sz="1950" spc="254" baseline="27777" dirty="0">
                <a:latin typeface="Cambria"/>
                <a:cs typeface="Cambria"/>
              </a:rPr>
              <a:t>&lt;0&gt;</a:t>
            </a:r>
            <a:r>
              <a:rPr sz="1950" spc="232" baseline="27777" dirty="0">
                <a:latin typeface="Cambria"/>
                <a:cs typeface="Cambria"/>
              </a:rPr>
              <a:t> </a:t>
            </a:r>
            <a:r>
              <a:rPr sz="1800" spc="340" dirty="0">
                <a:latin typeface="Cambria"/>
                <a:cs typeface="Cambria"/>
              </a:rPr>
              <a:t>+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950" baseline="-14957" dirty="0">
                <a:latin typeface="Cambria"/>
                <a:cs typeface="Cambria"/>
              </a:rPr>
              <a:t>ax</a:t>
            </a:r>
            <a:r>
              <a:rPr sz="1950" spc="487" baseline="-14957" dirty="0">
                <a:latin typeface="Cambria"/>
                <a:cs typeface="Cambria"/>
              </a:rPr>
              <a:t> </a:t>
            </a:r>
            <a:r>
              <a:rPr sz="1800" dirty="0">
                <a:latin typeface="Arial MT"/>
                <a:cs typeface="Arial MT"/>
              </a:rPr>
              <a:t>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175" dirty="0">
                <a:latin typeface="Cambria"/>
                <a:cs typeface="Cambria"/>
              </a:rPr>
              <a:t>x</a:t>
            </a:r>
            <a:r>
              <a:rPr sz="1950" spc="262" baseline="27777" dirty="0">
                <a:latin typeface="Cambria"/>
                <a:cs typeface="Cambria"/>
              </a:rPr>
              <a:t>&lt;1&gt;</a:t>
            </a:r>
            <a:r>
              <a:rPr sz="1950" spc="247" baseline="27777" dirty="0">
                <a:latin typeface="Cambria"/>
                <a:cs typeface="Cambria"/>
              </a:rPr>
              <a:t> </a:t>
            </a:r>
            <a:r>
              <a:rPr sz="1800" spc="340" dirty="0">
                <a:latin typeface="Cambria"/>
                <a:cs typeface="Cambria"/>
              </a:rPr>
              <a:t>+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b</a:t>
            </a:r>
            <a:r>
              <a:rPr sz="1950" spc="97" baseline="-14957" dirty="0">
                <a:latin typeface="Cambria"/>
                <a:cs typeface="Cambria"/>
              </a:rPr>
              <a:t>a</a:t>
            </a:r>
            <a:r>
              <a:rPr sz="1800" spc="65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7543" y="5424929"/>
            <a:ext cx="2707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15" dirty="0">
                <a:latin typeface="Cambria"/>
                <a:cs typeface="Cambria"/>
              </a:rPr>
              <a:t>y</a:t>
            </a:r>
            <a:r>
              <a:rPr sz="1800" spc="215" dirty="0">
                <a:latin typeface="Cambria"/>
                <a:cs typeface="Cambria"/>
              </a:rPr>
              <a:t>^</a:t>
            </a:r>
            <a:r>
              <a:rPr sz="1950" spc="120" baseline="27777" dirty="0">
                <a:latin typeface="Cambria"/>
                <a:cs typeface="Cambria"/>
              </a:rPr>
              <a:t>&lt;</a:t>
            </a:r>
            <a:r>
              <a:rPr sz="1950" spc="127" baseline="27777" dirty="0">
                <a:latin typeface="Cambria"/>
                <a:cs typeface="Cambria"/>
              </a:rPr>
              <a:t>1&gt;</a:t>
            </a:r>
            <a:r>
              <a:rPr sz="1950" spc="345" baseline="27777" dirty="0">
                <a:latin typeface="Cambria"/>
                <a:cs typeface="Cambria"/>
              </a:rPr>
              <a:t> </a:t>
            </a:r>
            <a:r>
              <a:rPr sz="1800" spc="340" dirty="0">
                <a:latin typeface="Cambria"/>
                <a:cs typeface="Cambria"/>
              </a:rPr>
              <a:t>=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g(W</a:t>
            </a:r>
            <a:r>
              <a:rPr sz="1950" spc="89" baseline="-14957" dirty="0">
                <a:latin typeface="Cambria"/>
                <a:cs typeface="Cambria"/>
              </a:rPr>
              <a:t>ya</a:t>
            </a:r>
            <a:r>
              <a:rPr sz="1950" spc="120" baseline="-14957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.</a:t>
            </a:r>
            <a:r>
              <a:rPr sz="1800" spc="-100" dirty="0">
                <a:latin typeface="Cambria"/>
                <a:cs typeface="Cambria"/>
              </a:rPr>
              <a:t> </a:t>
            </a:r>
            <a:r>
              <a:rPr sz="1800" spc="165" dirty="0">
                <a:latin typeface="Cambria"/>
                <a:cs typeface="Cambria"/>
              </a:rPr>
              <a:t>a</a:t>
            </a:r>
            <a:r>
              <a:rPr sz="1950" spc="247" baseline="27777" dirty="0">
                <a:latin typeface="Cambria"/>
                <a:cs typeface="Cambria"/>
              </a:rPr>
              <a:t>&lt;1&gt;</a:t>
            </a:r>
            <a:r>
              <a:rPr sz="1950" spc="217" baseline="27777" dirty="0">
                <a:latin typeface="Cambria"/>
                <a:cs typeface="Cambria"/>
              </a:rPr>
              <a:t> </a:t>
            </a:r>
            <a:r>
              <a:rPr sz="1800" spc="340" dirty="0">
                <a:latin typeface="Cambria"/>
                <a:cs typeface="Cambria"/>
              </a:rPr>
              <a:t>+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b</a:t>
            </a:r>
            <a:r>
              <a:rPr sz="1950" spc="89" baseline="-14957" dirty="0">
                <a:latin typeface="Cambria"/>
                <a:cs typeface="Cambria"/>
              </a:rPr>
              <a:t>y</a:t>
            </a:r>
            <a:r>
              <a:rPr sz="1800" spc="60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3" y="6313421"/>
            <a:ext cx="774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Typically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hidden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activation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tanh</a:t>
            </a:r>
            <a:r>
              <a:rPr sz="1800" i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sigmoid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(2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Name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entity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example)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softmax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(multiclass)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191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Simplified</a:t>
            </a:r>
            <a:r>
              <a:rPr spc="-3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Notation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141469" y="1856232"/>
            <a:ext cx="5689600" cy="524510"/>
          </a:xfrm>
          <a:prstGeom prst="rect">
            <a:avLst/>
          </a:prstGeom>
          <a:solidFill>
            <a:srgbClr val="FFFF98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800" spc="325" dirty="0">
                <a:latin typeface="Cambria"/>
                <a:cs typeface="Cambria"/>
              </a:rPr>
              <a:t>a</a:t>
            </a:r>
            <a:r>
              <a:rPr sz="3000" spc="487" baseline="27777" dirty="0">
                <a:latin typeface="Cambria"/>
                <a:cs typeface="Cambria"/>
              </a:rPr>
              <a:t>&lt;t&gt;</a:t>
            </a:r>
            <a:r>
              <a:rPr sz="3000" spc="675" baseline="27777" dirty="0">
                <a:latin typeface="Cambria"/>
                <a:cs typeface="Cambria"/>
              </a:rPr>
              <a:t> </a:t>
            </a:r>
            <a:r>
              <a:rPr sz="2800" spc="525" dirty="0">
                <a:latin typeface="Cambria"/>
                <a:cs typeface="Cambria"/>
              </a:rPr>
              <a:t>=</a:t>
            </a:r>
            <a:r>
              <a:rPr sz="2800" spc="175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g</a:t>
            </a:r>
            <a:r>
              <a:rPr sz="2800" spc="185" dirty="0">
                <a:latin typeface="Cambria"/>
                <a:cs typeface="Cambria"/>
              </a:rPr>
              <a:t>(</a:t>
            </a:r>
            <a:r>
              <a:rPr sz="2800" spc="-405" dirty="0">
                <a:latin typeface="Cambria"/>
                <a:cs typeface="Cambria"/>
              </a:rPr>
              <a:t>W</a:t>
            </a:r>
            <a:r>
              <a:rPr sz="3000" spc="277" baseline="-16666" dirty="0">
                <a:latin typeface="Cambria"/>
                <a:cs typeface="Cambria"/>
              </a:rPr>
              <a:t>a</a:t>
            </a:r>
            <a:r>
              <a:rPr sz="3000" spc="284" baseline="-16666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.</a:t>
            </a:r>
            <a:r>
              <a:rPr sz="2800" spc="-145" dirty="0">
                <a:latin typeface="Cambria"/>
                <a:cs typeface="Cambria"/>
              </a:rPr>
              <a:t> </a:t>
            </a:r>
            <a:r>
              <a:rPr sz="2800" spc="240" dirty="0">
                <a:latin typeface="Cambria"/>
                <a:cs typeface="Cambria"/>
              </a:rPr>
              <a:t>[a</a:t>
            </a:r>
            <a:r>
              <a:rPr sz="3000" spc="359" baseline="27777" dirty="0">
                <a:latin typeface="Cambria"/>
                <a:cs typeface="Cambria"/>
              </a:rPr>
              <a:t>&lt;t–1&gt;</a:t>
            </a:r>
            <a:r>
              <a:rPr sz="2800" spc="240" dirty="0">
                <a:latin typeface="Cambria"/>
                <a:cs typeface="Cambria"/>
              </a:rPr>
              <a:t>,</a:t>
            </a:r>
            <a:r>
              <a:rPr sz="2800" spc="180" dirty="0">
                <a:latin typeface="Cambria"/>
                <a:cs typeface="Cambria"/>
              </a:rPr>
              <a:t> </a:t>
            </a:r>
            <a:r>
              <a:rPr sz="2800" spc="290" dirty="0">
                <a:latin typeface="Cambria"/>
                <a:cs typeface="Cambria"/>
              </a:rPr>
              <a:t>x</a:t>
            </a:r>
            <a:r>
              <a:rPr sz="3000" spc="434" baseline="27777" dirty="0">
                <a:latin typeface="Cambria"/>
                <a:cs typeface="Cambria"/>
              </a:rPr>
              <a:t>&lt;t&gt;</a:t>
            </a:r>
            <a:r>
              <a:rPr sz="2800" spc="290" dirty="0">
                <a:latin typeface="Cambria"/>
                <a:cs typeface="Cambria"/>
              </a:rPr>
              <a:t>]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525" dirty="0">
                <a:latin typeface="Cambria"/>
                <a:cs typeface="Cambria"/>
              </a:rPr>
              <a:t>+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114" dirty="0">
                <a:latin typeface="Cambria"/>
                <a:cs typeface="Cambria"/>
              </a:rPr>
              <a:t>b</a:t>
            </a:r>
            <a:r>
              <a:rPr sz="3000" spc="172" baseline="-16666" dirty="0">
                <a:latin typeface="Cambria"/>
                <a:cs typeface="Cambria"/>
              </a:rPr>
              <a:t>a</a:t>
            </a:r>
            <a:r>
              <a:rPr sz="2800" spc="114" dirty="0"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469" y="2807207"/>
            <a:ext cx="4188460" cy="561340"/>
          </a:xfrm>
          <a:prstGeom prst="rect">
            <a:avLst/>
          </a:prstGeom>
          <a:solidFill>
            <a:srgbClr val="FFFF98"/>
          </a:solidFill>
        </p:spPr>
        <p:txBody>
          <a:bodyPr vert="horz" wrap="square" lIns="0" tIns="3111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45"/>
              </a:spcBef>
            </a:pPr>
            <a:r>
              <a:rPr sz="2800" spc="-919" dirty="0">
                <a:latin typeface="Cambria"/>
                <a:cs typeface="Cambria"/>
              </a:rPr>
              <a:t>y</a:t>
            </a:r>
            <a:r>
              <a:rPr sz="2800" spc="365" dirty="0">
                <a:latin typeface="Cambria"/>
                <a:cs typeface="Cambria"/>
              </a:rPr>
              <a:t>^</a:t>
            </a:r>
            <a:r>
              <a:rPr sz="3000" spc="247" baseline="27777" dirty="0">
                <a:latin typeface="Cambria"/>
                <a:cs typeface="Cambria"/>
              </a:rPr>
              <a:t>&lt;</a:t>
            </a:r>
            <a:r>
              <a:rPr sz="3000" spc="322" baseline="27777" dirty="0">
                <a:latin typeface="Cambria"/>
                <a:cs typeface="Cambria"/>
              </a:rPr>
              <a:t>t</a:t>
            </a:r>
            <a:r>
              <a:rPr sz="3000" spc="254" baseline="27777" dirty="0">
                <a:latin typeface="Cambria"/>
                <a:cs typeface="Cambria"/>
              </a:rPr>
              <a:t>&gt;</a:t>
            </a:r>
            <a:r>
              <a:rPr sz="3000" spc="562" baseline="27777" dirty="0">
                <a:latin typeface="Cambria"/>
                <a:cs typeface="Cambria"/>
              </a:rPr>
              <a:t> </a:t>
            </a:r>
            <a:r>
              <a:rPr sz="2800" spc="525" dirty="0">
                <a:latin typeface="Cambria"/>
                <a:cs typeface="Cambria"/>
              </a:rPr>
              <a:t>=</a:t>
            </a:r>
            <a:r>
              <a:rPr sz="2800" spc="120" dirty="0">
                <a:latin typeface="Cambria"/>
                <a:cs typeface="Cambria"/>
              </a:rPr>
              <a:t> </a:t>
            </a:r>
            <a:r>
              <a:rPr sz="2800" spc="225" dirty="0">
                <a:latin typeface="Cambria"/>
                <a:cs typeface="Cambria"/>
              </a:rPr>
              <a:t>g</a:t>
            </a:r>
            <a:r>
              <a:rPr sz="2800" spc="185" dirty="0">
                <a:latin typeface="Cambria"/>
                <a:cs typeface="Cambria"/>
              </a:rPr>
              <a:t>(</a:t>
            </a:r>
            <a:r>
              <a:rPr sz="2800" spc="-405" dirty="0">
                <a:latin typeface="Cambria"/>
                <a:cs typeface="Cambria"/>
              </a:rPr>
              <a:t>W</a:t>
            </a:r>
            <a:r>
              <a:rPr sz="3000" spc="277" baseline="-16666" dirty="0">
                <a:latin typeface="Cambria"/>
                <a:cs typeface="Cambria"/>
              </a:rPr>
              <a:t>y</a:t>
            </a:r>
            <a:r>
              <a:rPr sz="3000" spc="247" baseline="-16666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.</a:t>
            </a:r>
            <a:r>
              <a:rPr sz="2800" spc="-160" dirty="0">
                <a:latin typeface="Cambria"/>
                <a:cs typeface="Cambria"/>
              </a:rPr>
              <a:t> </a:t>
            </a:r>
            <a:r>
              <a:rPr sz="2800" spc="325" dirty="0">
                <a:latin typeface="Cambria"/>
                <a:cs typeface="Cambria"/>
              </a:rPr>
              <a:t>a</a:t>
            </a:r>
            <a:r>
              <a:rPr sz="3000" spc="487" baseline="27777" dirty="0">
                <a:latin typeface="Cambria"/>
                <a:cs typeface="Cambria"/>
              </a:rPr>
              <a:t>&lt;t&gt;</a:t>
            </a:r>
            <a:r>
              <a:rPr sz="3000" spc="359" baseline="27777" dirty="0">
                <a:latin typeface="Cambria"/>
                <a:cs typeface="Cambria"/>
              </a:rPr>
              <a:t> </a:t>
            </a:r>
            <a:r>
              <a:rPr sz="2800" spc="525" dirty="0">
                <a:latin typeface="Cambria"/>
                <a:cs typeface="Cambria"/>
              </a:rPr>
              <a:t>+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spc="110" dirty="0">
                <a:latin typeface="Cambria"/>
                <a:cs typeface="Cambria"/>
              </a:rPr>
              <a:t>b</a:t>
            </a:r>
            <a:r>
              <a:rPr sz="3000" spc="165" baseline="-16666" dirty="0">
                <a:latin typeface="Cambria"/>
                <a:cs typeface="Cambria"/>
              </a:rPr>
              <a:t>y</a:t>
            </a:r>
            <a:r>
              <a:rPr sz="2800" spc="110" dirty="0"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0757" y="423525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482" y="1305252"/>
            <a:ext cx="7098845" cy="22412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1993" y="3696714"/>
            <a:ext cx="76555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each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timestep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23282D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,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activation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23282D"/>
                </a:solidFill>
                <a:latin typeface="Arial"/>
                <a:cs typeface="Arial"/>
              </a:rPr>
              <a:t>a</a:t>
            </a:r>
            <a:r>
              <a:rPr sz="1800" i="1" baseline="25462" dirty="0">
                <a:solidFill>
                  <a:srgbClr val="23282D"/>
                </a:solidFill>
                <a:latin typeface="Arial"/>
                <a:cs typeface="Arial"/>
              </a:rPr>
              <a:t>&lt;t&gt;</a:t>
            </a:r>
            <a:r>
              <a:rPr sz="1800" i="1" spc="225" baseline="25462" dirty="0">
                <a:solidFill>
                  <a:srgbClr val="23282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output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23282D"/>
                </a:solidFill>
                <a:latin typeface="Arial"/>
                <a:cs typeface="Arial"/>
              </a:rPr>
              <a:t>y</a:t>
            </a:r>
            <a:r>
              <a:rPr sz="1800" i="1" baseline="25462" dirty="0">
                <a:solidFill>
                  <a:srgbClr val="23282D"/>
                </a:solidFill>
                <a:latin typeface="Arial"/>
                <a:cs typeface="Arial"/>
              </a:rPr>
              <a:t>&lt;t&gt;</a:t>
            </a:r>
            <a:r>
              <a:rPr sz="1800" i="1" spc="240" baseline="25462" dirty="0">
                <a:solidFill>
                  <a:srgbClr val="23282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expressed</a:t>
            </a:r>
            <a:r>
              <a:rPr sz="1800" spc="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282D"/>
                </a:solidFill>
                <a:latin typeface="Arial MT"/>
                <a:cs typeface="Arial MT"/>
              </a:rPr>
              <a:t>as 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follows: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0277" y="4255008"/>
            <a:ext cx="3907790" cy="647700"/>
            <a:chOff x="1510277" y="4255008"/>
            <a:chExt cx="3907790" cy="6477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5032" y="4436167"/>
              <a:ext cx="3660496" cy="3424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10277" y="4255008"/>
              <a:ext cx="3907790" cy="647700"/>
            </a:xfrm>
            <a:custGeom>
              <a:avLst/>
              <a:gdLst/>
              <a:ahLst/>
              <a:cxnLst/>
              <a:rect l="l" t="t" r="r" b="b"/>
              <a:pathLst>
                <a:path w="3907790" h="647700">
                  <a:moveTo>
                    <a:pt x="3907542" y="641604"/>
                  </a:moveTo>
                  <a:lnTo>
                    <a:pt x="3907542" y="6096"/>
                  </a:lnTo>
                  <a:lnTo>
                    <a:pt x="390144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641604"/>
                  </a:lnTo>
                  <a:lnTo>
                    <a:pt x="6096" y="647700"/>
                  </a:lnTo>
                  <a:lnTo>
                    <a:pt x="13716" y="647700"/>
                  </a:lnTo>
                  <a:lnTo>
                    <a:pt x="13716" y="28956"/>
                  </a:lnTo>
                  <a:lnTo>
                    <a:pt x="28962" y="13716"/>
                  </a:lnTo>
                  <a:lnTo>
                    <a:pt x="28962" y="28956"/>
                  </a:lnTo>
                  <a:lnTo>
                    <a:pt x="3880110" y="28956"/>
                  </a:lnTo>
                  <a:lnTo>
                    <a:pt x="3880110" y="13716"/>
                  </a:lnTo>
                  <a:lnTo>
                    <a:pt x="3893826" y="28956"/>
                  </a:lnTo>
                  <a:lnTo>
                    <a:pt x="3893826" y="647700"/>
                  </a:lnTo>
                  <a:lnTo>
                    <a:pt x="3901446" y="647700"/>
                  </a:lnTo>
                  <a:lnTo>
                    <a:pt x="3907542" y="641604"/>
                  </a:lnTo>
                  <a:close/>
                </a:path>
                <a:path w="3907790" h="647700">
                  <a:moveTo>
                    <a:pt x="28962" y="28956"/>
                  </a:moveTo>
                  <a:lnTo>
                    <a:pt x="28962" y="13716"/>
                  </a:lnTo>
                  <a:lnTo>
                    <a:pt x="13716" y="28956"/>
                  </a:lnTo>
                  <a:lnTo>
                    <a:pt x="28962" y="28956"/>
                  </a:lnTo>
                  <a:close/>
                </a:path>
                <a:path w="3907790" h="647700">
                  <a:moveTo>
                    <a:pt x="28962" y="618744"/>
                  </a:moveTo>
                  <a:lnTo>
                    <a:pt x="28962" y="28956"/>
                  </a:lnTo>
                  <a:lnTo>
                    <a:pt x="13716" y="28956"/>
                  </a:lnTo>
                  <a:lnTo>
                    <a:pt x="13716" y="618744"/>
                  </a:lnTo>
                  <a:lnTo>
                    <a:pt x="28962" y="618744"/>
                  </a:lnTo>
                  <a:close/>
                </a:path>
                <a:path w="3907790" h="647700">
                  <a:moveTo>
                    <a:pt x="3893826" y="618744"/>
                  </a:moveTo>
                  <a:lnTo>
                    <a:pt x="13716" y="618744"/>
                  </a:lnTo>
                  <a:lnTo>
                    <a:pt x="28962" y="633984"/>
                  </a:lnTo>
                  <a:lnTo>
                    <a:pt x="28962" y="647700"/>
                  </a:lnTo>
                  <a:lnTo>
                    <a:pt x="3880110" y="647700"/>
                  </a:lnTo>
                  <a:lnTo>
                    <a:pt x="3880110" y="633984"/>
                  </a:lnTo>
                  <a:lnTo>
                    <a:pt x="3893826" y="618744"/>
                  </a:lnTo>
                  <a:close/>
                </a:path>
                <a:path w="3907790" h="647700">
                  <a:moveTo>
                    <a:pt x="28962" y="647700"/>
                  </a:moveTo>
                  <a:lnTo>
                    <a:pt x="28962" y="633984"/>
                  </a:lnTo>
                  <a:lnTo>
                    <a:pt x="13716" y="618744"/>
                  </a:lnTo>
                  <a:lnTo>
                    <a:pt x="13716" y="647700"/>
                  </a:lnTo>
                  <a:lnTo>
                    <a:pt x="28962" y="647700"/>
                  </a:lnTo>
                  <a:close/>
                </a:path>
                <a:path w="3907790" h="647700">
                  <a:moveTo>
                    <a:pt x="3893826" y="28956"/>
                  </a:moveTo>
                  <a:lnTo>
                    <a:pt x="3880110" y="13716"/>
                  </a:lnTo>
                  <a:lnTo>
                    <a:pt x="3880110" y="28956"/>
                  </a:lnTo>
                  <a:lnTo>
                    <a:pt x="3893826" y="28956"/>
                  </a:lnTo>
                  <a:close/>
                </a:path>
                <a:path w="3907790" h="647700">
                  <a:moveTo>
                    <a:pt x="3893826" y="618744"/>
                  </a:moveTo>
                  <a:lnTo>
                    <a:pt x="3893826" y="28956"/>
                  </a:lnTo>
                  <a:lnTo>
                    <a:pt x="3880110" y="28956"/>
                  </a:lnTo>
                  <a:lnTo>
                    <a:pt x="3880110" y="618744"/>
                  </a:lnTo>
                  <a:lnTo>
                    <a:pt x="3893826" y="618744"/>
                  </a:lnTo>
                  <a:close/>
                </a:path>
                <a:path w="3907790" h="647700">
                  <a:moveTo>
                    <a:pt x="3893826" y="647700"/>
                  </a:moveTo>
                  <a:lnTo>
                    <a:pt x="3893826" y="618744"/>
                  </a:lnTo>
                  <a:lnTo>
                    <a:pt x="3880110" y="633984"/>
                  </a:lnTo>
                  <a:lnTo>
                    <a:pt x="3880110" y="647700"/>
                  </a:lnTo>
                  <a:lnTo>
                    <a:pt x="3893826" y="6477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721096" y="4271772"/>
            <a:ext cx="2684145" cy="647700"/>
            <a:chOff x="5721096" y="4271772"/>
            <a:chExt cx="2684145" cy="6477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1883" y="4462444"/>
              <a:ext cx="2379869" cy="3424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21096" y="4271772"/>
              <a:ext cx="2684145" cy="647700"/>
            </a:xfrm>
            <a:custGeom>
              <a:avLst/>
              <a:gdLst/>
              <a:ahLst/>
              <a:cxnLst/>
              <a:rect l="l" t="t" r="r" b="b"/>
              <a:pathLst>
                <a:path w="2684145" h="647700">
                  <a:moveTo>
                    <a:pt x="2683764" y="641604"/>
                  </a:moveTo>
                  <a:lnTo>
                    <a:pt x="2683764" y="6096"/>
                  </a:lnTo>
                  <a:lnTo>
                    <a:pt x="2677668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641604"/>
                  </a:lnTo>
                  <a:lnTo>
                    <a:pt x="6096" y="647700"/>
                  </a:lnTo>
                  <a:lnTo>
                    <a:pt x="15240" y="64770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2656332" y="28956"/>
                  </a:lnTo>
                  <a:lnTo>
                    <a:pt x="2656332" y="13716"/>
                  </a:lnTo>
                  <a:lnTo>
                    <a:pt x="2670048" y="28956"/>
                  </a:lnTo>
                  <a:lnTo>
                    <a:pt x="2670048" y="647700"/>
                  </a:lnTo>
                  <a:lnTo>
                    <a:pt x="2677668" y="647700"/>
                  </a:lnTo>
                  <a:lnTo>
                    <a:pt x="2683764" y="641604"/>
                  </a:lnTo>
                  <a:close/>
                </a:path>
                <a:path w="2684145" h="64770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2684145" h="647700">
                  <a:moveTo>
                    <a:pt x="28956" y="61874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618744"/>
                  </a:lnTo>
                  <a:lnTo>
                    <a:pt x="28956" y="618744"/>
                  </a:lnTo>
                  <a:close/>
                </a:path>
                <a:path w="2684145" h="647700">
                  <a:moveTo>
                    <a:pt x="2670048" y="618744"/>
                  </a:moveTo>
                  <a:lnTo>
                    <a:pt x="15240" y="618744"/>
                  </a:lnTo>
                  <a:lnTo>
                    <a:pt x="28956" y="633984"/>
                  </a:lnTo>
                  <a:lnTo>
                    <a:pt x="28956" y="647700"/>
                  </a:lnTo>
                  <a:lnTo>
                    <a:pt x="2656332" y="647700"/>
                  </a:lnTo>
                  <a:lnTo>
                    <a:pt x="2656332" y="633984"/>
                  </a:lnTo>
                  <a:lnTo>
                    <a:pt x="2670048" y="618744"/>
                  </a:lnTo>
                  <a:close/>
                </a:path>
                <a:path w="2684145" h="647700">
                  <a:moveTo>
                    <a:pt x="28956" y="647700"/>
                  </a:moveTo>
                  <a:lnTo>
                    <a:pt x="28956" y="633984"/>
                  </a:lnTo>
                  <a:lnTo>
                    <a:pt x="15240" y="618744"/>
                  </a:lnTo>
                  <a:lnTo>
                    <a:pt x="15240" y="647700"/>
                  </a:lnTo>
                  <a:lnTo>
                    <a:pt x="28956" y="647700"/>
                  </a:lnTo>
                  <a:close/>
                </a:path>
                <a:path w="2684145" h="647700">
                  <a:moveTo>
                    <a:pt x="2670048" y="28956"/>
                  </a:moveTo>
                  <a:lnTo>
                    <a:pt x="2656332" y="13716"/>
                  </a:lnTo>
                  <a:lnTo>
                    <a:pt x="2656332" y="28956"/>
                  </a:lnTo>
                  <a:lnTo>
                    <a:pt x="2670048" y="28956"/>
                  </a:lnTo>
                  <a:close/>
                </a:path>
                <a:path w="2684145" h="647700">
                  <a:moveTo>
                    <a:pt x="2670048" y="618744"/>
                  </a:moveTo>
                  <a:lnTo>
                    <a:pt x="2670048" y="28956"/>
                  </a:lnTo>
                  <a:lnTo>
                    <a:pt x="2656332" y="28956"/>
                  </a:lnTo>
                  <a:lnTo>
                    <a:pt x="2656332" y="618744"/>
                  </a:lnTo>
                  <a:lnTo>
                    <a:pt x="2670048" y="618744"/>
                  </a:lnTo>
                  <a:close/>
                </a:path>
                <a:path w="2684145" h="647700">
                  <a:moveTo>
                    <a:pt x="2670048" y="647700"/>
                  </a:moveTo>
                  <a:lnTo>
                    <a:pt x="2670048" y="618744"/>
                  </a:lnTo>
                  <a:lnTo>
                    <a:pt x="2656332" y="633984"/>
                  </a:lnTo>
                  <a:lnTo>
                    <a:pt x="2656332" y="647700"/>
                  </a:lnTo>
                  <a:lnTo>
                    <a:pt x="2670048" y="6477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31385" y="5210045"/>
            <a:ext cx="756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W</a:t>
            </a:r>
            <a:r>
              <a:rPr sz="1800" spc="-15" baseline="-20833" dirty="0">
                <a:solidFill>
                  <a:srgbClr val="23282D"/>
                </a:solidFill>
                <a:latin typeface="Arial MT"/>
                <a:cs typeface="Arial MT"/>
              </a:rPr>
              <a:t>ax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,W</a:t>
            </a:r>
            <a:r>
              <a:rPr sz="1800" spc="-15" baseline="-20833" dirty="0">
                <a:solidFill>
                  <a:srgbClr val="23282D"/>
                </a:solidFill>
                <a:latin typeface="Arial MT"/>
                <a:cs typeface="Arial MT"/>
              </a:rPr>
              <a:t>aa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,W</a:t>
            </a:r>
            <a:r>
              <a:rPr sz="1800" spc="-15" baseline="-20833" dirty="0">
                <a:solidFill>
                  <a:srgbClr val="23282D"/>
                </a:solidFill>
                <a:latin typeface="Arial MT"/>
                <a:cs typeface="Arial MT"/>
              </a:rPr>
              <a:t>ya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,b</a:t>
            </a:r>
            <a:r>
              <a:rPr sz="1800" spc="-15" baseline="-20833" dirty="0">
                <a:solidFill>
                  <a:srgbClr val="23282D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,b</a:t>
            </a:r>
            <a:r>
              <a:rPr sz="1800" spc="-15" baseline="-20833" dirty="0">
                <a:solidFill>
                  <a:srgbClr val="23282D"/>
                </a:solidFill>
                <a:latin typeface="Arial MT"/>
                <a:cs typeface="Arial MT"/>
              </a:rPr>
              <a:t>y</a:t>
            </a:r>
            <a:r>
              <a:rPr sz="1800" spc="135" baseline="-20833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are</a:t>
            </a:r>
            <a:r>
              <a:rPr sz="1800" spc="-4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coefficients</a:t>
            </a:r>
            <a:r>
              <a:rPr sz="1800" spc="-1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that</a:t>
            </a:r>
            <a:r>
              <a:rPr sz="1800" spc="-3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are</a:t>
            </a:r>
            <a:r>
              <a:rPr sz="1800" spc="-3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shared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temporally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g</a:t>
            </a:r>
            <a:r>
              <a:rPr sz="1800" baseline="-20833" dirty="0">
                <a:solidFill>
                  <a:srgbClr val="23282D"/>
                </a:solidFill>
                <a:latin typeface="Arial MT"/>
                <a:cs typeface="Arial MT"/>
              </a:rPr>
              <a:t>1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,g</a:t>
            </a:r>
            <a:r>
              <a:rPr sz="1800" baseline="-20833" dirty="0">
                <a:solidFill>
                  <a:srgbClr val="23282D"/>
                </a:solidFill>
                <a:latin typeface="Arial MT"/>
                <a:cs typeface="Arial MT"/>
              </a:rPr>
              <a:t>2</a:t>
            </a:r>
            <a:r>
              <a:rPr sz="1800" spc="179" baseline="-20833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282D"/>
                </a:solidFill>
                <a:latin typeface="Arial MT"/>
                <a:cs typeface="Arial MT"/>
              </a:rPr>
              <a:t>are </a:t>
            </a:r>
            <a:r>
              <a:rPr sz="1800" dirty="0">
                <a:solidFill>
                  <a:srgbClr val="23282D"/>
                </a:solidFill>
                <a:latin typeface="Arial MT"/>
                <a:cs typeface="Arial MT"/>
              </a:rPr>
              <a:t>activation</a:t>
            </a:r>
            <a:r>
              <a:rPr sz="1800" spc="-25" dirty="0">
                <a:solidFill>
                  <a:srgbClr val="23282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282D"/>
                </a:solidFill>
                <a:latin typeface="Arial MT"/>
                <a:cs typeface="Arial MT"/>
              </a:rPr>
              <a:t>functions.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462531"/>
            <a:ext cx="5712460" cy="3950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21971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RNNs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input,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process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that </a:t>
            </a:r>
            <a:r>
              <a:rPr sz="2800" dirty="0">
                <a:latin typeface="Arial MT"/>
                <a:cs typeface="Arial MT"/>
              </a:rPr>
              <a:t>input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through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multiple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steps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layers,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produce output.</a:t>
            </a:r>
            <a:endParaRPr sz="28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arrow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both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leaving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and </a:t>
            </a:r>
            <a:r>
              <a:rPr sz="2800" dirty="0">
                <a:latin typeface="Arial MT"/>
                <a:cs typeface="Arial MT"/>
              </a:rPr>
              <a:t>entering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RNN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conveys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an </a:t>
            </a:r>
            <a:r>
              <a:rPr sz="2800" dirty="0">
                <a:latin typeface="Arial MT"/>
                <a:cs typeface="Arial MT"/>
              </a:rPr>
              <a:t>RNN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functionally </a:t>
            </a:r>
            <a:r>
              <a:rPr sz="2800" dirty="0">
                <a:latin typeface="Arial MT"/>
                <a:cs typeface="Arial MT"/>
              </a:rPr>
              <a:t>dependent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hidden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at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preceding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step.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792223"/>
            <a:ext cx="548640" cy="5364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778495" y="2474976"/>
            <a:ext cx="85725" cy="268605"/>
            <a:chOff x="7778495" y="2474976"/>
            <a:chExt cx="85725" cy="2686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8495" y="2474976"/>
              <a:ext cx="60960" cy="36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5071" y="2499360"/>
              <a:ext cx="48767" cy="12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78495" y="2517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95AB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15071" y="251155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5A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51647" y="2517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92A8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15071" y="252374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6A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15071" y="253593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8A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15072" y="2548140"/>
              <a:ext cx="12700" cy="158750"/>
            </a:xfrm>
            <a:custGeom>
              <a:avLst/>
              <a:gdLst/>
              <a:ahLst/>
              <a:cxnLst/>
              <a:rect l="l" t="t" r="r" b="b"/>
              <a:pathLst>
                <a:path w="12700" h="158750">
                  <a:moveTo>
                    <a:pt x="12179" y="146304"/>
                  </a:moveTo>
                  <a:lnTo>
                    <a:pt x="0" y="146304"/>
                  </a:lnTo>
                  <a:lnTo>
                    <a:pt x="0" y="158483"/>
                  </a:lnTo>
                  <a:lnTo>
                    <a:pt x="12179" y="158483"/>
                  </a:lnTo>
                  <a:lnTo>
                    <a:pt x="12179" y="146304"/>
                  </a:lnTo>
                  <a:close/>
                </a:path>
                <a:path w="12700" h="158750">
                  <a:moveTo>
                    <a:pt x="12179" y="134112"/>
                  </a:moveTo>
                  <a:lnTo>
                    <a:pt x="0" y="134112"/>
                  </a:lnTo>
                  <a:lnTo>
                    <a:pt x="0" y="146291"/>
                  </a:lnTo>
                  <a:lnTo>
                    <a:pt x="12179" y="146291"/>
                  </a:lnTo>
                  <a:lnTo>
                    <a:pt x="12179" y="134112"/>
                  </a:lnTo>
                  <a:close/>
                </a:path>
                <a:path w="12700" h="158750">
                  <a:moveTo>
                    <a:pt x="12179" y="121920"/>
                  </a:moveTo>
                  <a:lnTo>
                    <a:pt x="0" y="121920"/>
                  </a:lnTo>
                  <a:lnTo>
                    <a:pt x="0" y="134099"/>
                  </a:lnTo>
                  <a:lnTo>
                    <a:pt x="12179" y="134099"/>
                  </a:lnTo>
                  <a:lnTo>
                    <a:pt x="12179" y="121920"/>
                  </a:lnTo>
                  <a:close/>
                </a:path>
                <a:path w="12700" h="158750">
                  <a:moveTo>
                    <a:pt x="12179" y="109728"/>
                  </a:moveTo>
                  <a:lnTo>
                    <a:pt x="0" y="109728"/>
                  </a:lnTo>
                  <a:lnTo>
                    <a:pt x="0" y="121907"/>
                  </a:lnTo>
                  <a:lnTo>
                    <a:pt x="12179" y="121907"/>
                  </a:lnTo>
                  <a:lnTo>
                    <a:pt x="12179" y="109728"/>
                  </a:lnTo>
                  <a:close/>
                </a:path>
                <a:path w="12700" h="158750">
                  <a:moveTo>
                    <a:pt x="12179" y="97536"/>
                  </a:moveTo>
                  <a:lnTo>
                    <a:pt x="0" y="97536"/>
                  </a:lnTo>
                  <a:lnTo>
                    <a:pt x="0" y="109715"/>
                  </a:lnTo>
                  <a:lnTo>
                    <a:pt x="12179" y="109715"/>
                  </a:lnTo>
                  <a:lnTo>
                    <a:pt x="12179" y="97536"/>
                  </a:lnTo>
                  <a:close/>
                </a:path>
                <a:path w="12700" h="158750">
                  <a:moveTo>
                    <a:pt x="12179" y="85344"/>
                  </a:moveTo>
                  <a:lnTo>
                    <a:pt x="0" y="85344"/>
                  </a:lnTo>
                  <a:lnTo>
                    <a:pt x="0" y="97523"/>
                  </a:lnTo>
                  <a:lnTo>
                    <a:pt x="12179" y="97523"/>
                  </a:lnTo>
                  <a:lnTo>
                    <a:pt x="12179" y="85344"/>
                  </a:lnTo>
                  <a:close/>
                </a:path>
                <a:path w="12700" h="158750">
                  <a:moveTo>
                    <a:pt x="12179" y="73152"/>
                  </a:moveTo>
                  <a:lnTo>
                    <a:pt x="0" y="73152"/>
                  </a:lnTo>
                  <a:lnTo>
                    <a:pt x="0" y="85331"/>
                  </a:lnTo>
                  <a:lnTo>
                    <a:pt x="12179" y="85331"/>
                  </a:lnTo>
                  <a:lnTo>
                    <a:pt x="12179" y="73152"/>
                  </a:lnTo>
                  <a:close/>
                </a:path>
                <a:path w="12700" h="158750">
                  <a:moveTo>
                    <a:pt x="12179" y="60960"/>
                  </a:moveTo>
                  <a:lnTo>
                    <a:pt x="0" y="60960"/>
                  </a:lnTo>
                  <a:lnTo>
                    <a:pt x="0" y="73139"/>
                  </a:lnTo>
                  <a:lnTo>
                    <a:pt x="12179" y="73139"/>
                  </a:lnTo>
                  <a:lnTo>
                    <a:pt x="12179" y="60960"/>
                  </a:lnTo>
                  <a:close/>
                </a:path>
                <a:path w="12700" h="158750">
                  <a:moveTo>
                    <a:pt x="12179" y="48768"/>
                  </a:moveTo>
                  <a:lnTo>
                    <a:pt x="0" y="48768"/>
                  </a:lnTo>
                  <a:lnTo>
                    <a:pt x="0" y="60947"/>
                  </a:lnTo>
                  <a:lnTo>
                    <a:pt x="12179" y="60947"/>
                  </a:lnTo>
                  <a:lnTo>
                    <a:pt x="12179" y="48768"/>
                  </a:lnTo>
                  <a:close/>
                </a:path>
                <a:path w="12700" h="158750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158750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158750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158750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97A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5071" y="270662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8A3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5071" y="271881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7A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15071" y="273100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3A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046976" y="2913888"/>
            <a:ext cx="2214880" cy="634365"/>
            <a:chOff x="7046976" y="2913888"/>
            <a:chExt cx="2214880" cy="634365"/>
          </a:xfrm>
        </p:grpSpPr>
        <p:sp>
          <p:nvSpPr>
            <p:cNvPr id="17" name="object 17"/>
            <p:cNvSpPr/>
            <p:nvPr/>
          </p:nvSpPr>
          <p:spPr>
            <a:xfrm>
              <a:off x="8717280" y="30053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976" y="2913888"/>
              <a:ext cx="2214371" cy="63398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802880" y="3742944"/>
            <a:ext cx="97790" cy="280670"/>
            <a:chOff x="7802880" y="3742944"/>
            <a:chExt cx="97790" cy="28067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072" y="3742944"/>
              <a:ext cx="73152" cy="487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6032" y="3779520"/>
              <a:ext cx="24383" cy="121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2880" y="3779520"/>
              <a:ext cx="60959" cy="243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51648" y="379171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6A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88224" y="3797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869A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51648" y="380390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5A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51648" y="381609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7A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1648" y="3828300"/>
              <a:ext cx="12700" cy="146685"/>
            </a:xfrm>
            <a:custGeom>
              <a:avLst/>
              <a:gdLst/>
              <a:ahLst/>
              <a:cxnLst/>
              <a:rect l="l" t="t" r="r" b="b"/>
              <a:pathLst>
                <a:path w="12700" h="146685">
                  <a:moveTo>
                    <a:pt x="12179" y="134112"/>
                  </a:moveTo>
                  <a:lnTo>
                    <a:pt x="0" y="134112"/>
                  </a:lnTo>
                  <a:lnTo>
                    <a:pt x="0" y="146291"/>
                  </a:lnTo>
                  <a:lnTo>
                    <a:pt x="12179" y="146291"/>
                  </a:lnTo>
                  <a:lnTo>
                    <a:pt x="12179" y="134112"/>
                  </a:lnTo>
                  <a:close/>
                </a:path>
                <a:path w="12700" h="146685">
                  <a:moveTo>
                    <a:pt x="12179" y="121920"/>
                  </a:moveTo>
                  <a:lnTo>
                    <a:pt x="0" y="121920"/>
                  </a:lnTo>
                  <a:lnTo>
                    <a:pt x="0" y="134099"/>
                  </a:lnTo>
                  <a:lnTo>
                    <a:pt x="12179" y="134099"/>
                  </a:lnTo>
                  <a:lnTo>
                    <a:pt x="12179" y="121920"/>
                  </a:lnTo>
                  <a:close/>
                </a:path>
                <a:path w="12700" h="146685">
                  <a:moveTo>
                    <a:pt x="12179" y="109728"/>
                  </a:moveTo>
                  <a:lnTo>
                    <a:pt x="0" y="109728"/>
                  </a:lnTo>
                  <a:lnTo>
                    <a:pt x="0" y="121907"/>
                  </a:lnTo>
                  <a:lnTo>
                    <a:pt x="12179" y="121907"/>
                  </a:lnTo>
                  <a:lnTo>
                    <a:pt x="12179" y="109728"/>
                  </a:lnTo>
                  <a:close/>
                </a:path>
                <a:path w="12700" h="146685">
                  <a:moveTo>
                    <a:pt x="12179" y="97536"/>
                  </a:moveTo>
                  <a:lnTo>
                    <a:pt x="0" y="97536"/>
                  </a:lnTo>
                  <a:lnTo>
                    <a:pt x="0" y="109715"/>
                  </a:lnTo>
                  <a:lnTo>
                    <a:pt x="12179" y="109715"/>
                  </a:lnTo>
                  <a:lnTo>
                    <a:pt x="12179" y="97536"/>
                  </a:lnTo>
                  <a:close/>
                </a:path>
                <a:path w="12700" h="146685">
                  <a:moveTo>
                    <a:pt x="12179" y="85344"/>
                  </a:moveTo>
                  <a:lnTo>
                    <a:pt x="0" y="85344"/>
                  </a:lnTo>
                  <a:lnTo>
                    <a:pt x="0" y="97523"/>
                  </a:lnTo>
                  <a:lnTo>
                    <a:pt x="12179" y="97523"/>
                  </a:lnTo>
                  <a:lnTo>
                    <a:pt x="12179" y="85344"/>
                  </a:lnTo>
                  <a:close/>
                </a:path>
                <a:path w="12700" h="146685">
                  <a:moveTo>
                    <a:pt x="12179" y="73152"/>
                  </a:moveTo>
                  <a:lnTo>
                    <a:pt x="0" y="73152"/>
                  </a:lnTo>
                  <a:lnTo>
                    <a:pt x="0" y="85331"/>
                  </a:lnTo>
                  <a:lnTo>
                    <a:pt x="12179" y="85331"/>
                  </a:lnTo>
                  <a:lnTo>
                    <a:pt x="12179" y="73152"/>
                  </a:lnTo>
                  <a:close/>
                </a:path>
                <a:path w="12700" h="146685">
                  <a:moveTo>
                    <a:pt x="12179" y="60960"/>
                  </a:moveTo>
                  <a:lnTo>
                    <a:pt x="0" y="60960"/>
                  </a:lnTo>
                  <a:lnTo>
                    <a:pt x="0" y="73139"/>
                  </a:lnTo>
                  <a:lnTo>
                    <a:pt x="12179" y="73139"/>
                  </a:lnTo>
                  <a:lnTo>
                    <a:pt x="12179" y="60960"/>
                  </a:lnTo>
                  <a:close/>
                </a:path>
                <a:path w="12700" h="146685">
                  <a:moveTo>
                    <a:pt x="12179" y="48768"/>
                  </a:moveTo>
                  <a:lnTo>
                    <a:pt x="0" y="48768"/>
                  </a:lnTo>
                  <a:lnTo>
                    <a:pt x="0" y="60947"/>
                  </a:lnTo>
                  <a:lnTo>
                    <a:pt x="12179" y="60947"/>
                  </a:lnTo>
                  <a:lnTo>
                    <a:pt x="12179" y="48768"/>
                  </a:lnTo>
                  <a:close/>
                </a:path>
                <a:path w="12700" h="146685">
                  <a:moveTo>
                    <a:pt x="12179" y="36576"/>
                  </a:moveTo>
                  <a:lnTo>
                    <a:pt x="0" y="36576"/>
                  </a:lnTo>
                  <a:lnTo>
                    <a:pt x="0" y="48755"/>
                  </a:lnTo>
                  <a:lnTo>
                    <a:pt x="12179" y="48755"/>
                  </a:lnTo>
                  <a:lnTo>
                    <a:pt x="12179" y="36576"/>
                  </a:lnTo>
                  <a:close/>
                </a:path>
                <a:path w="12700" h="146685">
                  <a:moveTo>
                    <a:pt x="12179" y="24384"/>
                  </a:moveTo>
                  <a:lnTo>
                    <a:pt x="0" y="24384"/>
                  </a:lnTo>
                  <a:lnTo>
                    <a:pt x="0" y="36563"/>
                  </a:lnTo>
                  <a:lnTo>
                    <a:pt x="12179" y="36563"/>
                  </a:lnTo>
                  <a:lnTo>
                    <a:pt x="12179" y="24384"/>
                  </a:lnTo>
                  <a:close/>
                </a:path>
                <a:path w="12700" h="146685">
                  <a:moveTo>
                    <a:pt x="12179" y="12192"/>
                  </a:moveTo>
                  <a:lnTo>
                    <a:pt x="0" y="12192"/>
                  </a:lnTo>
                  <a:lnTo>
                    <a:pt x="0" y="24371"/>
                  </a:lnTo>
                  <a:lnTo>
                    <a:pt x="12179" y="24371"/>
                  </a:lnTo>
                  <a:lnTo>
                    <a:pt x="12179" y="12192"/>
                  </a:lnTo>
                  <a:close/>
                </a:path>
                <a:path w="12700" h="146685">
                  <a:moveTo>
                    <a:pt x="12179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2179" y="1217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97A2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51648" y="397459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7A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51648" y="398678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8A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51648" y="39989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939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51648" y="401116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12191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ABB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571231" y="4133088"/>
            <a:ext cx="548640" cy="548640"/>
            <a:chOff x="7571231" y="4133088"/>
            <a:chExt cx="548640" cy="548640"/>
          </a:xfrm>
        </p:grpSpPr>
        <p:sp>
          <p:nvSpPr>
            <p:cNvPr id="33" name="object 33"/>
            <p:cNvSpPr/>
            <p:nvPr/>
          </p:nvSpPr>
          <p:spPr>
            <a:xfrm>
              <a:off x="7839455" y="41391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12191">
              <a:solidFill>
                <a:srgbClr val="C38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1231" y="4145280"/>
              <a:ext cx="548640" cy="53644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57188" y="43717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Formal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2143" y="1328921"/>
            <a:ext cx="176784" cy="17068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753856" y="1328921"/>
            <a:ext cx="713740" cy="518159"/>
            <a:chOff x="8753856" y="1328921"/>
            <a:chExt cx="713740" cy="5181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4272" y="1328921"/>
              <a:ext cx="176784" cy="176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488" y="1548383"/>
              <a:ext cx="18288" cy="12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9616" y="1548383"/>
              <a:ext cx="18288" cy="12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51392" y="1563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13520" y="1563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3584" y="1569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25712" y="1569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2C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63584" y="15758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25712" y="15758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63584" y="1581911"/>
              <a:ext cx="268605" cy="6350"/>
            </a:xfrm>
            <a:custGeom>
              <a:avLst/>
              <a:gdLst/>
              <a:ahLst/>
              <a:cxnLst/>
              <a:rect l="l" t="t" r="r" b="b"/>
              <a:pathLst>
                <a:path w="268604" h="6350">
                  <a:moveTo>
                    <a:pt x="0" y="0"/>
                  </a:moveTo>
                  <a:lnTo>
                    <a:pt x="6095" y="0"/>
                  </a:lnTo>
                </a:path>
                <a:path w="268604" h="6350">
                  <a:moveTo>
                    <a:pt x="262127" y="0"/>
                  </a:moveTo>
                  <a:lnTo>
                    <a:pt x="268223" y="0"/>
                  </a:lnTo>
                </a:path>
                <a:path w="268604" h="6350">
                  <a:moveTo>
                    <a:pt x="0" y="6096"/>
                  </a:moveTo>
                  <a:lnTo>
                    <a:pt x="6095" y="6096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5712" y="158800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63584" y="159410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25712" y="159410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63584" y="160019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25712" y="160019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63584" y="16062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25712" y="16062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3584" y="16123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25712" y="16123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3584" y="16184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25712" y="16184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3584" y="162458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5712" y="162458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3584" y="163067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0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25712" y="163067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3856" y="1670303"/>
              <a:ext cx="713232" cy="975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753856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8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15984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1C5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72016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E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78112" y="17526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4AD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9952" y="17586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8D9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53856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9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15984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9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78112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5B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72016" y="17708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C0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0368" y="1761743"/>
              <a:ext cx="176784" cy="853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8240" y="1767839"/>
              <a:ext cx="176784" cy="73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496" y="1761743"/>
              <a:ext cx="164592" cy="8534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6400" y="1328921"/>
            <a:ext cx="170687" cy="17678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985759" y="1670304"/>
            <a:ext cx="695325" cy="170815"/>
            <a:chOff x="7985759" y="1670304"/>
            <a:chExt cx="695325" cy="17081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5759" y="1670304"/>
              <a:ext cx="432816" cy="914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442959" y="17526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1727" y="1670304"/>
              <a:ext cx="188976" cy="1706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29599" y="17586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AA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91727" y="17586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9A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23503" y="17647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85631" y="17647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7887" y="1755648"/>
              <a:ext cx="170688" cy="853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759" y="1761744"/>
              <a:ext cx="176784" cy="7924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065007" y="1889760"/>
            <a:ext cx="24765" cy="85725"/>
            <a:chOff x="8065007" y="1889760"/>
            <a:chExt cx="24765" cy="85725"/>
          </a:xfrm>
        </p:grpSpPr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1103" y="1889760"/>
              <a:ext cx="12191" cy="121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065007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E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83295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71103" y="19171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71103" y="192328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71103" y="1929384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30">
                  <a:moveTo>
                    <a:pt x="0" y="0"/>
                  </a:moveTo>
                  <a:lnTo>
                    <a:pt x="6095" y="0"/>
                  </a:lnTo>
                </a:path>
                <a:path w="6350" h="36830">
                  <a:moveTo>
                    <a:pt x="0" y="6096"/>
                  </a:moveTo>
                  <a:lnTo>
                    <a:pt x="6095" y="6096"/>
                  </a:lnTo>
                </a:path>
                <a:path w="6350" h="36830">
                  <a:moveTo>
                    <a:pt x="0" y="12192"/>
                  </a:moveTo>
                  <a:lnTo>
                    <a:pt x="6095" y="12192"/>
                  </a:lnTo>
                </a:path>
                <a:path w="6350" h="36830">
                  <a:moveTo>
                    <a:pt x="0" y="18287"/>
                  </a:moveTo>
                  <a:lnTo>
                    <a:pt x="6095" y="18287"/>
                  </a:lnTo>
                </a:path>
                <a:path w="6350" h="36830">
                  <a:moveTo>
                    <a:pt x="0" y="24383"/>
                  </a:moveTo>
                  <a:lnTo>
                    <a:pt x="6095" y="24383"/>
                  </a:lnTo>
                </a:path>
                <a:path w="6350" h="36830">
                  <a:moveTo>
                    <a:pt x="0" y="30479"/>
                  </a:moveTo>
                  <a:lnTo>
                    <a:pt x="6095" y="30479"/>
                  </a:lnTo>
                </a:path>
                <a:path w="6350" h="36830">
                  <a:moveTo>
                    <a:pt x="0" y="36575"/>
                  </a:moveTo>
                  <a:lnTo>
                    <a:pt x="6095" y="36575"/>
                  </a:lnTo>
                </a:path>
              </a:pathLst>
            </a:custGeom>
            <a:ln w="6095">
              <a:solidFill>
                <a:srgbClr val="BFC4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71103" y="1972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321040" y="1889760"/>
            <a:ext cx="24765" cy="85725"/>
            <a:chOff x="8321040" y="1889760"/>
            <a:chExt cx="24765" cy="85725"/>
          </a:xfrm>
        </p:grpSpPr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21040" y="1889760"/>
              <a:ext cx="18288" cy="1219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321040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39328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27136" y="1917192"/>
              <a:ext cx="6350" cy="43180"/>
            </a:xfrm>
            <a:custGeom>
              <a:avLst/>
              <a:gdLst/>
              <a:ahLst/>
              <a:cxnLst/>
              <a:rect l="l" t="t" r="r" b="b"/>
              <a:pathLst>
                <a:path w="6350" h="43180">
                  <a:moveTo>
                    <a:pt x="0" y="0"/>
                  </a:moveTo>
                  <a:lnTo>
                    <a:pt x="6095" y="0"/>
                  </a:lnTo>
                </a:path>
                <a:path w="6350" h="43180">
                  <a:moveTo>
                    <a:pt x="0" y="6096"/>
                  </a:moveTo>
                  <a:lnTo>
                    <a:pt x="6095" y="6096"/>
                  </a:lnTo>
                </a:path>
                <a:path w="6350" h="43180">
                  <a:moveTo>
                    <a:pt x="0" y="12192"/>
                  </a:moveTo>
                  <a:lnTo>
                    <a:pt x="6095" y="12192"/>
                  </a:lnTo>
                </a:path>
                <a:path w="6350" h="43180">
                  <a:moveTo>
                    <a:pt x="0" y="18288"/>
                  </a:moveTo>
                  <a:lnTo>
                    <a:pt x="6095" y="18288"/>
                  </a:lnTo>
                </a:path>
                <a:path w="6350" h="43180">
                  <a:moveTo>
                    <a:pt x="0" y="24384"/>
                  </a:moveTo>
                  <a:lnTo>
                    <a:pt x="6095" y="24384"/>
                  </a:lnTo>
                </a:path>
                <a:path w="6350" h="43180">
                  <a:moveTo>
                    <a:pt x="0" y="30480"/>
                  </a:moveTo>
                  <a:lnTo>
                    <a:pt x="6095" y="30480"/>
                  </a:lnTo>
                </a:path>
                <a:path w="6350" h="43180">
                  <a:moveTo>
                    <a:pt x="0" y="36575"/>
                  </a:moveTo>
                  <a:lnTo>
                    <a:pt x="6095" y="36575"/>
                  </a:lnTo>
                </a:path>
                <a:path w="6350" h="43180">
                  <a:moveTo>
                    <a:pt x="0" y="42672"/>
                  </a:moveTo>
                  <a:lnTo>
                    <a:pt x="6095" y="42672"/>
                  </a:lnTo>
                </a:path>
              </a:pathLst>
            </a:custGeom>
            <a:ln w="6095">
              <a:solidFill>
                <a:srgbClr val="BEC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27136" y="196596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27136" y="1972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89264" y="1895855"/>
            <a:ext cx="24383" cy="12191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8851392" y="1895855"/>
            <a:ext cx="24765" cy="85725"/>
            <a:chOff x="8851392" y="1895855"/>
            <a:chExt cx="24765" cy="85725"/>
          </a:xfrm>
        </p:grpSpPr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7488" y="1895855"/>
              <a:ext cx="18288" cy="1219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851392" y="19110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63584" y="19171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63584" y="19232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63584" y="1929383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3"/>
                  </a:moveTo>
                  <a:lnTo>
                    <a:pt x="6095" y="24383"/>
                  </a:lnTo>
                </a:path>
                <a:path w="6350" h="30480">
                  <a:moveTo>
                    <a:pt x="0" y="30479"/>
                  </a:moveTo>
                  <a:lnTo>
                    <a:pt x="6095" y="30479"/>
                  </a:lnTo>
                </a:path>
              </a:pathLst>
            </a:custGeom>
            <a:ln w="6095">
              <a:solidFill>
                <a:srgbClr val="BF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63584" y="19659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863584" y="19720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863584" y="19781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991856" y="2029967"/>
            <a:ext cx="695325" cy="170815"/>
            <a:chOff x="7991856" y="2029967"/>
            <a:chExt cx="695325" cy="170815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1856" y="2029967"/>
              <a:ext cx="694944" cy="9143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229600" y="210007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91728" y="210007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97824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97824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1AB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91728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3BC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6112" y="2115311"/>
              <a:ext cx="170688" cy="853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91856" y="2121407"/>
              <a:ext cx="176784" cy="7924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53984" y="2121407"/>
              <a:ext cx="170688" cy="79247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8759952" y="2029967"/>
            <a:ext cx="713740" cy="170815"/>
            <a:chOff x="8759952" y="2029967"/>
            <a:chExt cx="713740" cy="170815"/>
          </a:xfrm>
        </p:grpSpPr>
        <p:sp>
          <p:nvSpPr>
            <p:cNvPr id="89" name="object 89"/>
            <p:cNvSpPr/>
            <p:nvPr/>
          </p:nvSpPr>
          <p:spPr>
            <a:xfrm>
              <a:off x="8759952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FB5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022080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278112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BF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9952" y="2029967"/>
              <a:ext cx="201168" cy="17068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22080" y="2029967"/>
              <a:ext cx="201168" cy="17068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84208" y="2029967"/>
              <a:ext cx="188976" cy="17068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979408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7C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235440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59952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A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022080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CB6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284208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C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8065007" y="2249423"/>
            <a:ext cx="30480" cy="85725"/>
            <a:chOff x="8065007" y="2249423"/>
            <a:chExt cx="30480" cy="85725"/>
          </a:xfrm>
        </p:grpSpPr>
        <p:pic>
          <p:nvPicPr>
            <p:cNvPr id="101" name="object 1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1103" y="2249423"/>
              <a:ext cx="18288" cy="1219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065007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89391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D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77199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77199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77199" y="22829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77199" y="2289047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4"/>
                  </a:moveTo>
                  <a:lnTo>
                    <a:pt x="6095" y="24384"/>
                  </a:lnTo>
                </a:path>
                <a:path w="6350" h="30480">
                  <a:moveTo>
                    <a:pt x="0" y="30480"/>
                  </a:moveTo>
                  <a:lnTo>
                    <a:pt x="6095" y="3048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77199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77199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0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321040" y="2249423"/>
            <a:ext cx="30480" cy="85725"/>
            <a:chOff x="8321040" y="2249423"/>
            <a:chExt cx="30480" cy="85725"/>
          </a:xfrm>
        </p:grpSpPr>
        <p:pic>
          <p:nvPicPr>
            <p:cNvPr id="111" name="object 11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27136" y="2249423"/>
              <a:ext cx="18288" cy="12191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321040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B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345424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333232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333232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333232" y="2282951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3"/>
                  </a:moveTo>
                  <a:lnTo>
                    <a:pt x="6095" y="24383"/>
                  </a:lnTo>
                </a:path>
                <a:path w="6350" h="30480">
                  <a:moveTo>
                    <a:pt x="0" y="30479"/>
                  </a:moveTo>
                  <a:lnTo>
                    <a:pt x="6095" y="30479"/>
                  </a:lnTo>
                </a:path>
              </a:pathLst>
            </a:custGeom>
            <a:ln w="6095">
              <a:solidFill>
                <a:srgbClr val="BBC0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33232" y="231952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33232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33232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8583168" y="2249423"/>
            <a:ext cx="30480" cy="85725"/>
            <a:chOff x="8583168" y="2249423"/>
            <a:chExt cx="30480" cy="85725"/>
          </a:xfrm>
        </p:grpSpPr>
        <p:pic>
          <p:nvPicPr>
            <p:cNvPr id="121" name="object 12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89264" y="2249423"/>
              <a:ext cx="18288" cy="12191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8583168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607552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95360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95360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95360" y="22829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95360" y="2289047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4"/>
                  </a:moveTo>
                  <a:lnTo>
                    <a:pt x="6095" y="24384"/>
                  </a:lnTo>
                </a:path>
                <a:path w="6350" h="30480">
                  <a:moveTo>
                    <a:pt x="0" y="30480"/>
                  </a:moveTo>
                  <a:lnTo>
                    <a:pt x="6095" y="3048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95360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595360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0" name="object 1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247888" y="2383535"/>
            <a:ext cx="170687" cy="170687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85759" y="2383535"/>
            <a:ext cx="176784" cy="170687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510016" y="2383535"/>
            <a:ext cx="170687" cy="170687"/>
          </a:xfrm>
          <a:prstGeom prst="rect">
            <a:avLst/>
          </a:prstGeom>
        </p:spPr>
      </p:pic>
      <p:sp>
        <p:nvSpPr>
          <p:cNvPr id="133" name="object 133"/>
          <p:cNvSpPr txBox="1"/>
          <p:nvPr/>
        </p:nvSpPr>
        <p:spPr>
          <a:xfrm>
            <a:off x="644137" y="1176019"/>
            <a:ext cx="8782050" cy="44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marR="2064385" indent="-34036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Generalized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RNN: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Sequential</a:t>
            </a:r>
            <a:r>
              <a:rPr sz="2400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input,</a:t>
            </a:r>
            <a:r>
              <a:rPr sz="2400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Arial"/>
                <a:cs typeface="Arial"/>
              </a:rPr>
              <a:t>sequential 	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output,</a:t>
            </a:r>
            <a:r>
              <a:rPr sz="24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multiple</a:t>
            </a:r>
            <a:r>
              <a:rPr sz="24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steps,</a:t>
            </a:r>
            <a:r>
              <a:rPr sz="2400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multiple</a:t>
            </a:r>
            <a:r>
              <a:rPr sz="24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Arial"/>
                <a:cs typeface="Arial"/>
              </a:rPr>
              <a:t>hidden 	layers.</a:t>
            </a:r>
            <a:endParaRPr sz="2400" dirty="0">
              <a:latin typeface="Arial"/>
              <a:cs typeface="Arial"/>
            </a:endParaRPr>
          </a:p>
          <a:p>
            <a:pPr marL="354965" marR="267525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formula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derive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should </a:t>
            </a:r>
            <a:r>
              <a:rPr sz="2400" dirty="0">
                <a:latin typeface="Arial MT"/>
                <a:cs typeface="Arial MT"/>
              </a:rPr>
              <a:t>generalize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others.</a:t>
            </a:r>
            <a:endParaRPr sz="24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Functional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dependencies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given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hidden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state:</a:t>
            </a:r>
            <a:endParaRPr sz="2400" dirty="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575"/>
              </a:spcBef>
              <a:buChar char="–"/>
              <a:tabLst>
                <a:tab pos="754380" algn="l"/>
              </a:tabLst>
            </a:pPr>
            <a:r>
              <a:rPr sz="2400" dirty="0">
                <a:latin typeface="Arial MT"/>
                <a:cs typeface="Arial MT"/>
              </a:rPr>
              <a:t>An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input</a:t>
            </a:r>
            <a:endParaRPr sz="2400" dirty="0">
              <a:latin typeface="Arial MT"/>
              <a:cs typeface="Arial MT"/>
            </a:endParaRPr>
          </a:p>
          <a:p>
            <a:pPr marL="754380" marR="1985010" lvl="1" indent="-28511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Arial MT"/>
                <a:cs typeface="Arial MT"/>
              </a:rPr>
              <a:t>Hidden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previous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same 	</a:t>
            </a:r>
            <a:r>
              <a:rPr sz="2400" spc="-10" dirty="0">
                <a:latin typeface="Arial MT"/>
                <a:cs typeface="Arial MT"/>
              </a:rPr>
              <a:t>layer</a:t>
            </a:r>
            <a:endParaRPr sz="2400" dirty="0">
              <a:latin typeface="Arial MT"/>
              <a:cs typeface="Arial MT"/>
            </a:endParaRPr>
          </a:p>
          <a:p>
            <a:pPr marL="754380" marR="1785620" lvl="1" indent="-28511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Arial MT"/>
                <a:cs typeface="Arial MT"/>
              </a:rPr>
              <a:t>Hidden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previous 	layer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xfrm>
            <a:off x="612013" y="45416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4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Formal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138" name="object 1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8264" y="452239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RNN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Common</a:t>
            </a:r>
            <a:r>
              <a:rPr sz="4000" spc="-254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Activation</a:t>
            </a:r>
            <a:r>
              <a:rPr sz="4000" spc="-4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805" y="2196814"/>
            <a:ext cx="8639062" cy="29802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311655"/>
            <a:ext cx="5549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Arial MT"/>
                <a:cs typeface="Arial MT"/>
              </a:rPr>
              <a:t>Defining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the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activation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function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765" y="4832093"/>
            <a:ext cx="3079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Arial MT"/>
                <a:cs typeface="Arial MT"/>
              </a:rPr>
              <a:t>Output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Mapping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2143" y="1328921"/>
            <a:ext cx="176784" cy="1706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753856" y="1328921"/>
            <a:ext cx="713740" cy="518159"/>
            <a:chOff x="8753856" y="1328921"/>
            <a:chExt cx="713740" cy="51815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4272" y="1328921"/>
              <a:ext cx="176784" cy="176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488" y="1548383"/>
              <a:ext cx="18288" cy="121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9616" y="1548383"/>
              <a:ext cx="18288" cy="121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51392" y="1563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3520" y="1563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63584" y="1569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25712" y="1569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2C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63584" y="15758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5712" y="15758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63584" y="1581911"/>
              <a:ext cx="268605" cy="6350"/>
            </a:xfrm>
            <a:custGeom>
              <a:avLst/>
              <a:gdLst/>
              <a:ahLst/>
              <a:cxnLst/>
              <a:rect l="l" t="t" r="r" b="b"/>
              <a:pathLst>
                <a:path w="268604" h="6350">
                  <a:moveTo>
                    <a:pt x="0" y="0"/>
                  </a:moveTo>
                  <a:lnTo>
                    <a:pt x="6095" y="0"/>
                  </a:lnTo>
                </a:path>
                <a:path w="268604" h="6350">
                  <a:moveTo>
                    <a:pt x="262127" y="0"/>
                  </a:moveTo>
                  <a:lnTo>
                    <a:pt x="268223" y="0"/>
                  </a:lnTo>
                </a:path>
                <a:path w="268604" h="6350">
                  <a:moveTo>
                    <a:pt x="0" y="6096"/>
                  </a:moveTo>
                  <a:lnTo>
                    <a:pt x="6095" y="6096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25712" y="158800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63584" y="159410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25712" y="159410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63584" y="160019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25712" y="160019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3584" y="16062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25712" y="16062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3584" y="16123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25712" y="16123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3584" y="16184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5712" y="16184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3584" y="162458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25712" y="162458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63584" y="163067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0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25712" y="163067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3856" y="1670303"/>
              <a:ext cx="713232" cy="9753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753856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8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15984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1C5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72016" y="174650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E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78112" y="17526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4AD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59952" y="17586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8D9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53856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9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015984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1B9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78112" y="17647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5B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72016" y="17708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C0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0368" y="1761743"/>
              <a:ext cx="176784" cy="853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8240" y="1767839"/>
              <a:ext cx="176784" cy="731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496" y="1761743"/>
              <a:ext cx="164592" cy="85343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6400" y="1328921"/>
            <a:ext cx="170687" cy="176783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7985759" y="1670304"/>
            <a:ext cx="695325" cy="170815"/>
            <a:chOff x="7985759" y="1670304"/>
            <a:chExt cx="695325" cy="170815"/>
          </a:xfrm>
        </p:grpSpPr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5759" y="1670304"/>
              <a:ext cx="432816" cy="914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442959" y="17526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1727" y="1670304"/>
              <a:ext cx="188976" cy="1706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229599" y="17586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AA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91727" y="17586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9A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23503" y="17647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85631" y="17647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7887" y="1755648"/>
              <a:ext cx="170688" cy="853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759" y="1761744"/>
              <a:ext cx="176784" cy="7924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8065007" y="1889760"/>
            <a:ext cx="24765" cy="85725"/>
            <a:chOff x="8065007" y="1889760"/>
            <a:chExt cx="24765" cy="85725"/>
          </a:xfrm>
        </p:grpSpPr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1103" y="1889760"/>
              <a:ext cx="12191" cy="1219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065007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E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83295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B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71103" y="19171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71103" y="192328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71103" y="1929384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30">
                  <a:moveTo>
                    <a:pt x="0" y="0"/>
                  </a:moveTo>
                  <a:lnTo>
                    <a:pt x="6095" y="0"/>
                  </a:lnTo>
                </a:path>
                <a:path w="6350" h="36830">
                  <a:moveTo>
                    <a:pt x="0" y="6096"/>
                  </a:moveTo>
                  <a:lnTo>
                    <a:pt x="6095" y="6096"/>
                  </a:lnTo>
                </a:path>
                <a:path w="6350" h="36830">
                  <a:moveTo>
                    <a:pt x="0" y="12192"/>
                  </a:moveTo>
                  <a:lnTo>
                    <a:pt x="6095" y="12192"/>
                  </a:lnTo>
                </a:path>
                <a:path w="6350" h="36830">
                  <a:moveTo>
                    <a:pt x="0" y="18287"/>
                  </a:moveTo>
                  <a:lnTo>
                    <a:pt x="6095" y="18287"/>
                  </a:lnTo>
                </a:path>
                <a:path w="6350" h="36830">
                  <a:moveTo>
                    <a:pt x="0" y="24383"/>
                  </a:moveTo>
                  <a:lnTo>
                    <a:pt x="6095" y="24383"/>
                  </a:lnTo>
                </a:path>
                <a:path w="6350" h="36830">
                  <a:moveTo>
                    <a:pt x="0" y="30479"/>
                  </a:moveTo>
                  <a:lnTo>
                    <a:pt x="6095" y="30479"/>
                  </a:lnTo>
                </a:path>
                <a:path w="6350" h="36830">
                  <a:moveTo>
                    <a:pt x="0" y="36575"/>
                  </a:moveTo>
                  <a:lnTo>
                    <a:pt x="6095" y="36575"/>
                  </a:lnTo>
                </a:path>
              </a:pathLst>
            </a:custGeom>
            <a:ln w="6095">
              <a:solidFill>
                <a:srgbClr val="BFC4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071103" y="1972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321040" y="1889760"/>
            <a:ext cx="24765" cy="85725"/>
            <a:chOff x="8321040" y="1889760"/>
            <a:chExt cx="24765" cy="85725"/>
          </a:xfrm>
        </p:grpSpPr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21040" y="1889760"/>
              <a:ext cx="18288" cy="121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1040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39328" y="190500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27136" y="1917192"/>
              <a:ext cx="6350" cy="43180"/>
            </a:xfrm>
            <a:custGeom>
              <a:avLst/>
              <a:gdLst/>
              <a:ahLst/>
              <a:cxnLst/>
              <a:rect l="l" t="t" r="r" b="b"/>
              <a:pathLst>
                <a:path w="6350" h="43180">
                  <a:moveTo>
                    <a:pt x="0" y="0"/>
                  </a:moveTo>
                  <a:lnTo>
                    <a:pt x="6095" y="0"/>
                  </a:lnTo>
                </a:path>
                <a:path w="6350" h="43180">
                  <a:moveTo>
                    <a:pt x="0" y="6096"/>
                  </a:moveTo>
                  <a:lnTo>
                    <a:pt x="6095" y="6096"/>
                  </a:lnTo>
                </a:path>
                <a:path w="6350" h="43180">
                  <a:moveTo>
                    <a:pt x="0" y="12192"/>
                  </a:moveTo>
                  <a:lnTo>
                    <a:pt x="6095" y="12192"/>
                  </a:lnTo>
                </a:path>
                <a:path w="6350" h="43180">
                  <a:moveTo>
                    <a:pt x="0" y="18288"/>
                  </a:moveTo>
                  <a:lnTo>
                    <a:pt x="6095" y="18288"/>
                  </a:lnTo>
                </a:path>
                <a:path w="6350" h="43180">
                  <a:moveTo>
                    <a:pt x="0" y="24384"/>
                  </a:moveTo>
                  <a:lnTo>
                    <a:pt x="6095" y="24384"/>
                  </a:lnTo>
                </a:path>
                <a:path w="6350" h="43180">
                  <a:moveTo>
                    <a:pt x="0" y="30480"/>
                  </a:moveTo>
                  <a:lnTo>
                    <a:pt x="6095" y="30480"/>
                  </a:lnTo>
                </a:path>
                <a:path w="6350" h="43180">
                  <a:moveTo>
                    <a:pt x="0" y="36575"/>
                  </a:moveTo>
                  <a:lnTo>
                    <a:pt x="6095" y="36575"/>
                  </a:lnTo>
                </a:path>
                <a:path w="6350" h="43180">
                  <a:moveTo>
                    <a:pt x="0" y="42672"/>
                  </a:moveTo>
                  <a:lnTo>
                    <a:pt x="6095" y="42672"/>
                  </a:lnTo>
                </a:path>
              </a:pathLst>
            </a:custGeom>
            <a:ln w="6095">
              <a:solidFill>
                <a:srgbClr val="BEC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27136" y="196596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27136" y="1972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2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89264" y="1895855"/>
            <a:ext cx="24383" cy="12191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8851392" y="1895855"/>
            <a:ext cx="24765" cy="85725"/>
            <a:chOff x="8851392" y="1895855"/>
            <a:chExt cx="24765" cy="85725"/>
          </a:xfrm>
        </p:grpSpPr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7488" y="1895855"/>
              <a:ext cx="18288" cy="1219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851392" y="191109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63584" y="19171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63584" y="192328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863584" y="1929383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3"/>
                  </a:moveTo>
                  <a:lnTo>
                    <a:pt x="6095" y="24383"/>
                  </a:lnTo>
                </a:path>
                <a:path w="6350" h="30480">
                  <a:moveTo>
                    <a:pt x="0" y="30479"/>
                  </a:moveTo>
                  <a:lnTo>
                    <a:pt x="6095" y="30479"/>
                  </a:lnTo>
                </a:path>
              </a:pathLst>
            </a:custGeom>
            <a:ln w="6095">
              <a:solidFill>
                <a:srgbClr val="BF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863584" y="19659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863584" y="19720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863584" y="19781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7991856" y="2029967"/>
            <a:ext cx="695325" cy="170815"/>
            <a:chOff x="7991856" y="2029967"/>
            <a:chExt cx="695325" cy="170815"/>
          </a:xfrm>
        </p:grpSpPr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1856" y="2029967"/>
              <a:ext cx="694944" cy="914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229600" y="210007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91728" y="210007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97824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A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497824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1AB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491728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3BC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6112" y="2115311"/>
              <a:ext cx="170688" cy="853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91856" y="2121407"/>
              <a:ext cx="176784" cy="7924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53984" y="2121407"/>
              <a:ext cx="170688" cy="79247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759952" y="2029967"/>
            <a:ext cx="713740" cy="170815"/>
            <a:chOff x="8759952" y="2029967"/>
            <a:chExt cx="713740" cy="170815"/>
          </a:xfrm>
        </p:grpSpPr>
        <p:sp>
          <p:nvSpPr>
            <p:cNvPr id="91" name="object 91"/>
            <p:cNvSpPr/>
            <p:nvPr/>
          </p:nvSpPr>
          <p:spPr>
            <a:xfrm>
              <a:off x="8759952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FB5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22080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278112" y="210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BF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9952" y="2029967"/>
              <a:ext cx="201168" cy="17068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22080" y="2029967"/>
              <a:ext cx="201168" cy="17068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84208" y="2029967"/>
              <a:ext cx="188976" cy="17068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979408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7C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235440" y="21183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59952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A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022080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CB6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284208" y="212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C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8065007" y="2249423"/>
            <a:ext cx="30480" cy="85725"/>
            <a:chOff x="8065007" y="2249423"/>
            <a:chExt cx="30480" cy="85725"/>
          </a:xfrm>
        </p:grpSpPr>
        <p:pic>
          <p:nvPicPr>
            <p:cNvPr id="103" name="object 1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1103" y="2249423"/>
              <a:ext cx="18288" cy="1219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065007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8B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89391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D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77199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77199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2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77199" y="22829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77199" y="2289047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4"/>
                  </a:moveTo>
                  <a:lnTo>
                    <a:pt x="6095" y="24384"/>
                  </a:lnTo>
                </a:path>
                <a:path w="6350" h="30480">
                  <a:moveTo>
                    <a:pt x="0" y="30480"/>
                  </a:moveTo>
                  <a:lnTo>
                    <a:pt x="6095" y="3048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77199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77199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0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8321040" y="2249423"/>
            <a:ext cx="30480" cy="85725"/>
            <a:chOff x="8321040" y="2249423"/>
            <a:chExt cx="30480" cy="85725"/>
          </a:xfrm>
        </p:grpSpPr>
        <p:pic>
          <p:nvPicPr>
            <p:cNvPr id="113" name="object 11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27136" y="2249423"/>
              <a:ext cx="18288" cy="12191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8321040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4BB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345424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6BF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333232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33232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33232" y="2282951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3"/>
                  </a:moveTo>
                  <a:lnTo>
                    <a:pt x="6095" y="24383"/>
                  </a:lnTo>
                </a:path>
                <a:path w="6350" h="30480">
                  <a:moveTo>
                    <a:pt x="0" y="30479"/>
                  </a:moveTo>
                  <a:lnTo>
                    <a:pt x="6095" y="30479"/>
                  </a:lnTo>
                </a:path>
              </a:pathLst>
            </a:custGeom>
            <a:ln w="6095">
              <a:solidFill>
                <a:srgbClr val="BBC0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33232" y="231952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33232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CC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33232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9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8583168" y="2249423"/>
            <a:ext cx="30480" cy="85725"/>
            <a:chOff x="8583168" y="2249423"/>
            <a:chExt cx="30480" cy="85725"/>
          </a:xfrm>
        </p:grpSpPr>
        <p:pic>
          <p:nvPicPr>
            <p:cNvPr id="123" name="object 12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89264" y="2249423"/>
              <a:ext cx="18288" cy="12191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8583168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DC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07552" y="22646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2B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95360" y="227075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95360" y="22768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95360" y="22829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0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595360" y="2289047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6095" y="0"/>
                  </a:lnTo>
                </a:path>
                <a:path w="6350" h="30480">
                  <a:moveTo>
                    <a:pt x="0" y="6095"/>
                  </a:moveTo>
                  <a:lnTo>
                    <a:pt x="6095" y="6095"/>
                  </a:lnTo>
                </a:path>
                <a:path w="6350" h="30480">
                  <a:moveTo>
                    <a:pt x="0" y="12191"/>
                  </a:moveTo>
                  <a:lnTo>
                    <a:pt x="6095" y="12191"/>
                  </a:lnTo>
                </a:path>
                <a:path w="6350" h="30480">
                  <a:moveTo>
                    <a:pt x="0" y="18287"/>
                  </a:moveTo>
                  <a:lnTo>
                    <a:pt x="6095" y="18287"/>
                  </a:lnTo>
                </a:path>
                <a:path w="6350" h="30480">
                  <a:moveTo>
                    <a:pt x="0" y="24384"/>
                  </a:moveTo>
                  <a:lnTo>
                    <a:pt x="6095" y="24384"/>
                  </a:lnTo>
                </a:path>
                <a:path w="6350" h="30480">
                  <a:moveTo>
                    <a:pt x="0" y="30480"/>
                  </a:moveTo>
                  <a:lnTo>
                    <a:pt x="6095" y="30480"/>
                  </a:lnTo>
                </a:path>
              </a:pathLst>
            </a:custGeom>
            <a:ln w="6095">
              <a:solidFill>
                <a:srgbClr val="BEC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595360" y="232562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FC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595360" y="23317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BB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2" name="object 1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247888" y="2383535"/>
            <a:ext cx="170687" cy="170687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85759" y="2383535"/>
            <a:ext cx="176784" cy="170687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510016" y="2383535"/>
            <a:ext cx="170687" cy="170687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999737" y="1976627"/>
            <a:ext cx="3348354" cy="1973580"/>
            <a:chOff x="999737" y="1976627"/>
            <a:chExt cx="3348354" cy="1973580"/>
          </a:xfrm>
        </p:grpSpPr>
        <p:pic>
          <p:nvPicPr>
            <p:cNvPr id="136" name="object 1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03442" y="2155791"/>
              <a:ext cx="2836887" cy="154605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99737" y="1976627"/>
              <a:ext cx="3348354" cy="1973580"/>
            </a:xfrm>
            <a:custGeom>
              <a:avLst/>
              <a:gdLst/>
              <a:ahLst/>
              <a:cxnLst/>
              <a:rect l="l" t="t" r="r" b="b"/>
              <a:pathLst>
                <a:path w="3348354" h="1973579">
                  <a:moveTo>
                    <a:pt x="3348234" y="1953768"/>
                  </a:moveTo>
                  <a:lnTo>
                    <a:pt x="3348234" y="18288"/>
                  </a:lnTo>
                  <a:lnTo>
                    <a:pt x="3346662" y="11572"/>
                  </a:lnTo>
                  <a:lnTo>
                    <a:pt x="3342519" y="5715"/>
                  </a:lnTo>
                  <a:lnTo>
                    <a:pt x="3336661" y="1571"/>
                  </a:lnTo>
                  <a:lnTo>
                    <a:pt x="3329946" y="0"/>
                  </a:lnTo>
                  <a:lnTo>
                    <a:pt x="19812" y="0"/>
                  </a:lnTo>
                  <a:lnTo>
                    <a:pt x="12215" y="1571"/>
                  </a:lnTo>
                  <a:lnTo>
                    <a:pt x="5905" y="5715"/>
                  </a:lnTo>
                  <a:lnTo>
                    <a:pt x="1595" y="11572"/>
                  </a:lnTo>
                  <a:lnTo>
                    <a:pt x="0" y="18288"/>
                  </a:lnTo>
                  <a:lnTo>
                    <a:pt x="0" y="1953768"/>
                  </a:lnTo>
                  <a:lnTo>
                    <a:pt x="1595" y="1961364"/>
                  </a:lnTo>
                  <a:lnTo>
                    <a:pt x="5905" y="1967674"/>
                  </a:lnTo>
                  <a:lnTo>
                    <a:pt x="12215" y="1971984"/>
                  </a:lnTo>
                  <a:lnTo>
                    <a:pt x="19812" y="1973580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3310134" y="38100"/>
                  </a:lnTo>
                  <a:lnTo>
                    <a:pt x="3310134" y="18288"/>
                  </a:lnTo>
                  <a:lnTo>
                    <a:pt x="3329946" y="38100"/>
                  </a:lnTo>
                  <a:lnTo>
                    <a:pt x="3329946" y="1973580"/>
                  </a:lnTo>
                  <a:lnTo>
                    <a:pt x="3336661" y="1971984"/>
                  </a:lnTo>
                  <a:lnTo>
                    <a:pt x="3342519" y="1967674"/>
                  </a:lnTo>
                  <a:lnTo>
                    <a:pt x="3346662" y="1961364"/>
                  </a:lnTo>
                  <a:lnTo>
                    <a:pt x="3348234" y="1953768"/>
                  </a:lnTo>
                  <a:close/>
                </a:path>
                <a:path w="3348354" h="197357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3348354" h="1973579">
                  <a:moveTo>
                    <a:pt x="38100" y="193548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935480"/>
                  </a:lnTo>
                  <a:lnTo>
                    <a:pt x="38100" y="1935480"/>
                  </a:lnTo>
                  <a:close/>
                </a:path>
                <a:path w="3348354" h="1973579">
                  <a:moveTo>
                    <a:pt x="3329946" y="1935480"/>
                  </a:moveTo>
                  <a:lnTo>
                    <a:pt x="19812" y="1935480"/>
                  </a:lnTo>
                  <a:lnTo>
                    <a:pt x="38100" y="1953768"/>
                  </a:lnTo>
                  <a:lnTo>
                    <a:pt x="38100" y="1973580"/>
                  </a:lnTo>
                  <a:lnTo>
                    <a:pt x="3310134" y="1973580"/>
                  </a:lnTo>
                  <a:lnTo>
                    <a:pt x="3310134" y="1953768"/>
                  </a:lnTo>
                  <a:lnTo>
                    <a:pt x="3329946" y="1935480"/>
                  </a:lnTo>
                  <a:close/>
                </a:path>
                <a:path w="3348354" h="1973579">
                  <a:moveTo>
                    <a:pt x="38100" y="1973580"/>
                  </a:moveTo>
                  <a:lnTo>
                    <a:pt x="38100" y="1953768"/>
                  </a:lnTo>
                  <a:lnTo>
                    <a:pt x="19812" y="1935480"/>
                  </a:lnTo>
                  <a:lnTo>
                    <a:pt x="19812" y="1973580"/>
                  </a:lnTo>
                  <a:lnTo>
                    <a:pt x="38100" y="1973580"/>
                  </a:lnTo>
                  <a:close/>
                </a:path>
                <a:path w="3348354" h="1973579">
                  <a:moveTo>
                    <a:pt x="3329946" y="38100"/>
                  </a:moveTo>
                  <a:lnTo>
                    <a:pt x="3310134" y="18288"/>
                  </a:lnTo>
                  <a:lnTo>
                    <a:pt x="3310134" y="38100"/>
                  </a:lnTo>
                  <a:lnTo>
                    <a:pt x="3329946" y="38100"/>
                  </a:lnTo>
                  <a:close/>
                </a:path>
                <a:path w="3348354" h="1973579">
                  <a:moveTo>
                    <a:pt x="3329946" y="1935480"/>
                  </a:moveTo>
                  <a:lnTo>
                    <a:pt x="3329946" y="38100"/>
                  </a:lnTo>
                  <a:lnTo>
                    <a:pt x="3310134" y="38100"/>
                  </a:lnTo>
                  <a:lnTo>
                    <a:pt x="3310134" y="1935480"/>
                  </a:lnTo>
                  <a:lnTo>
                    <a:pt x="3329946" y="1935480"/>
                  </a:lnTo>
                  <a:close/>
                </a:path>
                <a:path w="3348354" h="1973579">
                  <a:moveTo>
                    <a:pt x="3329946" y="1973580"/>
                  </a:moveTo>
                  <a:lnTo>
                    <a:pt x="3329946" y="1935480"/>
                  </a:lnTo>
                  <a:lnTo>
                    <a:pt x="3310134" y="1953768"/>
                  </a:lnTo>
                  <a:lnTo>
                    <a:pt x="3310134" y="1973580"/>
                  </a:lnTo>
                  <a:lnTo>
                    <a:pt x="3329946" y="19735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4776216" y="1976627"/>
            <a:ext cx="2112645" cy="788035"/>
            <a:chOff x="4776216" y="1976627"/>
            <a:chExt cx="2112645" cy="788035"/>
          </a:xfrm>
        </p:grpSpPr>
        <p:pic>
          <p:nvPicPr>
            <p:cNvPr id="139" name="object 1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92900" y="2114367"/>
              <a:ext cx="1843173" cy="540898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776216" y="1976627"/>
              <a:ext cx="2112645" cy="788035"/>
            </a:xfrm>
            <a:custGeom>
              <a:avLst/>
              <a:gdLst/>
              <a:ahLst/>
              <a:cxnLst/>
              <a:rect l="l" t="t" r="r" b="b"/>
              <a:pathLst>
                <a:path w="2112645" h="788035">
                  <a:moveTo>
                    <a:pt x="2112264" y="768096"/>
                  </a:moveTo>
                  <a:lnTo>
                    <a:pt x="2112264" y="18288"/>
                  </a:lnTo>
                  <a:lnTo>
                    <a:pt x="2110668" y="11572"/>
                  </a:lnTo>
                  <a:lnTo>
                    <a:pt x="2106358" y="5715"/>
                  </a:lnTo>
                  <a:lnTo>
                    <a:pt x="2100048" y="1571"/>
                  </a:lnTo>
                  <a:lnTo>
                    <a:pt x="2092452" y="0"/>
                  </a:lnTo>
                  <a:lnTo>
                    <a:pt x="18288" y="0"/>
                  </a:lnTo>
                  <a:lnTo>
                    <a:pt x="10929" y="1571"/>
                  </a:lnTo>
                  <a:lnTo>
                    <a:pt x="5143" y="5715"/>
                  </a:lnTo>
                  <a:lnTo>
                    <a:pt x="1357" y="11572"/>
                  </a:lnTo>
                  <a:lnTo>
                    <a:pt x="0" y="18288"/>
                  </a:lnTo>
                  <a:lnTo>
                    <a:pt x="0" y="768096"/>
                  </a:lnTo>
                  <a:lnTo>
                    <a:pt x="1357" y="775692"/>
                  </a:lnTo>
                  <a:lnTo>
                    <a:pt x="5143" y="782002"/>
                  </a:lnTo>
                  <a:lnTo>
                    <a:pt x="10929" y="786312"/>
                  </a:lnTo>
                  <a:lnTo>
                    <a:pt x="18288" y="787908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074164" y="38100"/>
                  </a:lnTo>
                  <a:lnTo>
                    <a:pt x="2074164" y="18288"/>
                  </a:lnTo>
                  <a:lnTo>
                    <a:pt x="2092452" y="38100"/>
                  </a:lnTo>
                  <a:lnTo>
                    <a:pt x="2092452" y="787908"/>
                  </a:lnTo>
                  <a:lnTo>
                    <a:pt x="2100048" y="786312"/>
                  </a:lnTo>
                  <a:lnTo>
                    <a:pt x="2106358" y="782002"/>
                  </a:lnTo>
                  <a:lnTo>
                    <a:pt x="2110668" y="775692"/>
                  </a:lnTo>
                  <a:lnTo>
                    <a:pt x="2112264" y="768096"/>
                  </a:lnTo>
                  <a:close/>
                </a:path>
                <a:path w="2112645" h="788035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112645" h="788035">
                  <a:moveTo>
                    <a:pt x="38100" y="74980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49808"/>
                  </a:lnTo>
                  <a:lnTo>
                    <a:pt x="38100" y="749808"/>
                  </a:lnTo>
                  <a:close/>
                </a:path>
                <a:path w="2112645" h="788035">
                  <a:moveTo>
                    <a:pt x="2092452" y="749808"/>
                  </a:moveTo>
                  <a:lnTo>
                    <a:pt x="18288" y="749808"/>
                  </a:lnTo>
                  <a:lnTo>
                    <a:pt x="38100" y="768096"/>
                  </a:lnTo>
                  <a:lnTo>
                    <a:pt x="38100" y="787908"/>
                  </a:lnTo>
                  <a:lnTo>
                    <a:pt x="2074164" y="787908"/>
                  </a:lnTo>
                  <a:lnTo>
                    <a:pt x="2074164" y="768096"/>
                  </a:lnTo>
                  <a:lnTo>
                    <a:pt x="2092452" y="749808"/>
                  </a:lnTo>
                  <a:close/>
                </a:path>
                <a:path w="2112645" h="788035">
                  <a:moveTo>
                    <a:pt x="38100" y="787908"/>
                  </a:moveTo>
                  <a:lnTo>
                    <a:pt x="38100" y="768096"/>
                  </a:lnTo>
                  <a:lnTo>
                    <a:pt x="18288" y="749808"/>
                  </a:lnTo>
                  <a:lnTo>
                    <a:pt x="18288" y="787908"/>
                  </a:lnTo>
                  <a:lnTo>
                    <a:pt x="38100" y="787908"/>
                  </a:lnTo>
                  <a:close/>
                </a:path>
                <a:path w="2112645" h="788035">
                  <a:moveTo>
                    <a:pt x="2092452" y="38100"/>
                  </a:moveTo>
                  <a:lnTo>
                    <a:pt x="2074164" y="18288"/>
                  </a:lnTo>
                  <a:lnTo>
                    <a:pt x="2074164" y="38100"/>
                  </a:lnTo>
                  <a:lnTo>
                    <a:pt x="2092452" y="38100"/>
                  </a:lnTo>
                  <a:close/>
                </a:path>
                <a:path w="2112645" h="788035">
                  <a:moveTo>
                    <a:pt x="2092452" y="749808"/>
                  </a:moveTo>
                  <a:lnTo>
                    <a:pt x="2092452" y="38100"/>
                  </a:lnTo>
                  <a:lnTo>
                    <a:pt x="2074164" y="38100"/>
                  </a:lnTo>
                  <a:lnTo>
                    <a:pt x="2074164" y="749808"/>
                  </a:lnTo>
                  <a:lnTo>
                    <a:pt x="2092452" y="749808"/>
                  </a:lnTo>
                  <a:close/>
                </a:path>
                <a:path w="2112645" h="788035">
                  <a:moveTo>
                    <a:pt x="2092452" y="787908"/>
                  </a:moveTo>
                  <a:lnTo>
                    <a:pt x="2092452" y="749808"/>
                  </a:lnTo>
                  <a:lnTo>
                    <a:pt x="2074164" y="768096"/>
                  </a:lnTo>
                  <a:lnTo>
                    <a:pt x="2074164" y="787908"/>
                  </a:lnTo>
                  <a:lnTo>
                    <a:pt x="2092452" y="78790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4776216" y="3128772"/>
            <a:ext cx="2766060" cy="1416050"/>
            <a:chOff x="4776216" y="3128772"/>
            <a:chExt cx="2766060" cy="1416050"/>
          </a:xfrm>
        </p:grpSpPr>
        <p:pic>
          <p:nvPicPr>
            <p:cNvPr id="142" name="object 1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9364" y="3316906"/>
              <a:ext cx="2170106" cy="110918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4776216" y="3128772"/>
              <a:ext cx="2766060" cy="1416050"/>
            </a:xfrm>
            <a:custGeom>
              <a:avLst/>
              <a:gdLst/>
              <a:ahLst/>
              <a:cxnLst/>
              <a:rect l="l" t="t" r="r" b="b"/>
              <a:pathLst>
                <a:path w="2766059" h="1416050">
                  <a:moveTo>
                    <a:pt x="2766060" y="1395984"/>
                  </a:moveTo>
                  <a:lnTo>
                    <a:pt x="2766060" y="18288"/>
                  </a:lnTo>
                  <a:lnTo>
                    <a:pt x="2764464" y="11572"/>
                  </a:lnTo>
                  <a:lnTo>
                    <a:pt x="2760154" y="5715"/>
                  </a:lnTo>
                  <a:lnTo>
                    <a:pt x="2753844" y="1571"/>
                  </a:lnTo>
                  <a:lnTo>
                    <a:pt x="2746248" y="0"/>
                  </a:lnTo>
                  <a:lnTo>
                    <a:pt x="18288" y="0"/>
                  </a:lnTo>
                  <a:lnTo>
                    <a:pt x="10929" y="1571"/>
                  </a:lnTo>
                  <a:lnTo>
                    <a:pt x="5143" y="5715"/>
                  </a:lnTo>
                  <a:lnTo>
                    <a:pt x="1357" y="11572"/>
                  </a:lnTo>
                  <a:lnTo>
                    <a:pt x="0" y="18288"/>
                  </a:lnTo>
                  <a:lnTo>
                    <a:pt x="0" y="1395984"/>
                  </a:lnTo>
                  <a:lnTo>
                    <a:pt x="1357" y="1403580"/>
                  </a:lnTo>
                  <a:lnTo>
                    <a:pt x="5143" y="1409890"/>
                  </a:lnTo>
                  <a:lnTo>
                    <a:pt x="10929" y="1414200"/>
                  </a:lnTo>
                  <a:lnTo>
                    <a:pt x="18288" y="1415796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727960" y="38100"/>
                  </a:lnTo>
                  <a:lnTo>
                    <a:pt x="2727960" y="18288"/>
                  </a:lnTo>
                  <a:lnTo>
                    <a:pt x="2746248" y="38100"/>
                  </a:lnTo>
                  <a:lnTo>
                    <a:pt x="2746248" y="1415796"/>
                  </a:lnTo>
                  <a:lnTo>
                    <a:pt x="2753844" y="1414200"/>
                  </a:lnTo>
                  <a:lnTo>
                    <a:pt x="2760154" y="1409890"/>
                  </a:lnTo>
                  <a:lnTo>
                    <a:pt x="2764464" y="1403580"/>
                  </a:lnTo>
                  <a:lnTo>
                    <a:pt x="2766060" y="1395984"/>
                  </a:lnTo>
                  <a:close/>
                </a:path>
                <a:path w="2766059" h="1416050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766059" h="1416050">
                  <a:moveTo>
                    <a:pt x="38100" y="137769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377696"/>
                  </a:lnTo>
                  <a:lnTo>
                    <a:pt x="38100" y="1377696"/>
                  </a:lnTo>
                  <a:close/>
                </a:path>
                <a:path w="2766059" h="1416050">
                  <a:moveTo>
                    <a:pt x="2746248" y="1377696"/>
                  </a:moveTo>
                  <a:lnTo>
                    <a:pt x="18288" y="1377696"/>
                  </a:lnTo>
                  <a:lnTo>
                    <a:pt x="38100" y="1395984"/>
                  </a:lnTo>
                  <a:lnTo>
                    <a:pt x="38100" y="1415796"/>
                  </a:lnTo>
                  <a:lnTo>
                    <a:pt x="2727960" y="1415796"/>
                  </a:lnTo>
                  <a:lnTo>
                    <a:pt x="2727960" y="1395984"/>
                  </a:lnTo>
                  <a:lnTo>
                    <a:pt x="2746248" y="1377696"/>
                  </a:lnTo>
                  <a:close/>
                </a:path>
                <a:path w="2766059" h="1416050">
                  <a:moveTo>
                    <a:pt x="38100" y="1415796"/>
                  </a:moveTo>
                  <a:lnTo>
                    <a:pt x="38100" y="1395984"/>
                  </a:lnTo>
                  <a:lnTo>
                    <a:pt x="18288" y="1377696"/>
                  </a:lnTo>
                  <a:lnTo>
                    <a:pt x="18288" y="1415796"/>
                  </a:lnTo>
                  <a:lnTo>
                    <a:pt x="38100" y="1415796"/>
                  </a:lnTo>
                  <a:close/>
                </a:path>
                <a:path w="2766059" h="1416050">
                  <a:moveTo>
                    <a:pt x="2746248" y="38100"/>
                  </a:moveTo>
                  <a:lnTo>
                    <a:pt x="2727960" y="18288"/>
                  </a:lnTo>
                  <a:lnTo>
                    <a:pt x="2727960" y="38100"/>
                  </a:lnTo>
                  <a:lnTo>
                    <a:pt x="2746248" y="38100"/>
                  </a:lnTo>
                  <a:close/>
                </a:path>
                <a:path w="2766059" h="1416050">
                  <a:moveTo>
                    <a:pt x="2746248" y="1377696"/>
                  </a:moveTo>
                  <a:lnTo>
                    <a:pt x="2746248" y="38100"/>
                  </a:lnTo>
                  <a:lnTo>
                    <a:pt x="2727960" y="38100"/>
                  </a:lnTo>
                  <a:lnTo>
                    <a:pt x="2727960" y="1377696"/>
                  </a:lnTo>
                  <a:lnTo>
                    <a:pt x="2746248" y="1377696"/>
                  </a:lnTo>
                  <a:close/>
                </a:path>
                <a:path w="2766059" h="1416050">
                  <a:moveTo>
                    <a:pt x="2746248" y="1415796"/>
                  </a:moveTo>
                  <a:lnTo>
                    <a:pt x="2746248" y="1377696"/>
                  </a:lnTo>
                  <a:lnTo>
                    <a:pt x="2727960" y="1395984"/>
                  </a:lnTo>
                  <a:lnTo>
                    <a:pt x="2727960" y="1415796"/>
                  </a:lnTo>
                  <a:lnTo>
                    <a:pt x="2746248" y="141579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3320796" y="5707380"/>
            <a:ext cx="2085339" cy="574675"/>
            <a:chOff x="3320796" y="5707380"/>
            <a:chExt cx="2085339" cy="574675"/>
          </a:xfrm>
        </p:grpSpPr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73340" y="5845149"/>
              <a:ext cx="1558298" cy="34172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320796" y="5707380"/>
              <a:ext cx="2085339" cy="574675"/>
            </a:xfrm>
            <a:custGeom>
              <a:avLst/>
              <a:gdLst/>
              <a:ahLst/>
              <a:cxnLst/>
              <a:rect l="l" t="t" r="r" b="b"/>
              <a:pathLst>
                <a:path w="2085339" h="574675">
                  <a:moveTo>
                    <a:pt x="2084832" y="556260"/>
                  </a:moveTo>
                  <a:lnTo>
                    <a:pt x="2084832" y="19812"/>
                  </a:lnTo>
                  <a:lnTo>
                    <a:pt x="2065020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556260"/>
                  </a:lnTo>
                  <a:lnTo>
                    <a:pt x="1357" y="562975"/>
                  </a:lnTo>
                  <a:lnTo>
                    <a:pt x="5143" y="568833"/>
                  </a:lnTo>
                  <a:lnTo>
                    <a:pt x="10929" y="572976"/>
                  </a:lnTo>
                  <a:lnTo>
                    <a:pt x="18288" y="57454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046732" y="38100"/>
                  </a:lnTo>
                  <a:lnTo>
                    <a:pt x="2046732" y="19812"/>
                  </a:lnTo>
                  <a:lnTo>
                    <a:pt x="2065020" y="38100"/>
                  </a:lnTo>
                  <a:lnTo>
                    <a:pt x="2065020" y="574548"/>
                  </a:lnTo>
                  <a:lnTo>
                    <a:pt x="2072616" y="572976"/>
                  </a:lnTo>
                  <a:lnTo>
                    <a:pt x="2078926" y="568833"/>
                  </a:lnTo>
                  <a:lnTo>
                    <a:pt x="2083236" y="562975"/>
                  </a:lnTo>
                  <a:lnTo>
                    <a:pt x="2084832" y="556260"/>
                  </a:lnTo>
                  <a:close/>
                </a:path>
                <a:path w="2085339" h="574675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085339" h="574675">
                  <a:moveTo>
                    <a:pt x="38100" y="53644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536448"/>
                  </a:lnTo>
                  <a:lnTo>
                    <a:pt x="38100" y="536448"/>
                  </a:lnTo>
                  <a:close/>
                </a:path>
                <a:path w="2085339" h="574675">
                  <a:moveTo>
                    <a:pt x="2065020" y="536448"/>
                  </a:moveTo>
                  <a:lnTo>
                    <a:pt x="18288" y="536448"/>
                  </a:lnTo>
                  <a:lnTo>
                    <a:pt x="38100" y="556260"/>
                  </a:lnTo>
                  <a:lnTo>
                    <a:pt x="38100" y="574548"/>
                  </a:lnTo>
                  <a:lnTo>
                    <a:pt x="2046732" y="574548"/>
                  </a:lnTo>
                  <a:lnTo>
                    <a:pt x="2046732" y="556260"/>
                  </a:lnTo>
                  <a:lnTo>
                    <a:pt x="2065020" y="536448"/>
                  </a:lnTo>
                  <a:close/>
                </a:path>
                <a:path w="2085339" h="574675">
                  <a:moveTo>
                    <a:pt x="38100" y="574548"/>
                  </a:moveTo>
                  <a:lnTo>
                    <a:pt x="38100" y="556260"/>
                  </a:lnTo>
                  <a:lnTo>
                    <a:pt x="18288" y="536448"/>
                  </a:lnTo>
                  <a:lnTo>
                    <a:pt x="18288" y="574548"/>
                  </a:lnTo>
                  <a:lnTo>
                    <a:pt x="38100" y="574548"/>
                  </a:lnTo>
                  <a:close/>
                </a:path>
                <a:path w="2085339" h="574675">
                  <a:moveTo>
                    <a:pt x="2065020" y="38100"/>
                  </a:moveTo>
                  <a:lnTo>
                    <a:pt x="2046732" y="19812"/>
                  </a:lnTo>
                  <a:lnTo>
                    <a:pt x="2046732" y="38100"/>
                  </a:lnTo>
                  <a:lnTo>
                    <a:pt x="2065020" y="38100"/>
                  </a:lnTo>
                  <a:close/>
                </a:path>
                <a:path w="2085339" h="574675">
                  <a:moveTo>
                    <a:pt x="2065020" y="536448"/>
                  </a:moveTo>
                  <a:lnTo>
                    <a:pt x="2065020" y="38100"/>
                  </a:lnTo>
                  <a:lnTo>
                    <a:pt x="2046732" y="38100"/>
                  </a:lnTo>
                  <a:lnTo>
                    <a:pt x="2046732" y="536448"/>
                  </a:lnTo>
                  <a:lnTo>
                    <a:pt x="2065020" y="536448"/>
                  </a:lnTo>
                  <a:close/>
                </a:path>
                <a:path w="2085339" h="574675">
                  <a:moveTo>
                    <a:pt x="2065020" y="574548"/>
                  </a:moveTo>
                  <a:lnTo>
                    <a:pt x="2065020" y="536448"/>
                  </a:lnTo>
                  <a:lnTo>
                    <a:pt x="2046732" y="556260"/>
                  </a:lnTo>
                  <a:lnTo>
                    <a:pt x="2046732" y="574548"/>
                  </a:lnTo>
                  <a:lnTo>
                    <a:pt x="2065020" y="57454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48" name="object 1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>
            <a:spLocks noGrp="1"/>
          </p:cNvSpPr>
          <p:nvPr>
            <p:ph type="title"/>
          </p:nvPr>
        </p:nvSpPr>
        <p:spPr>
          <a:xfrm>
            <a:off x="612013" y="404165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5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Mathematical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Formulation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3" y="1317751"/>
            <a:ext cx="8221345" cy="326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69151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Humans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don’t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start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their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thinking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from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scratch </a:t>
            </a:r>
            <a:r>
              <a:rPr sz="2800" dirty="0">
                <a:latin typeface="Arial MT"/>
                <a:cs typeface="Arial MT"/>
              </a:rPr>
              <a:t>every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second.</a:t>
            </a:r>
            <a:endParaRPr sz="2800">
              <a:latin typeface="Arial MT"/>
              <a:cs typeface="Arial MT"/>
            </a:endParaRPr>
          </a:p>
          <a:p>
            <a:pPr marL="354965" marR="4495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As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this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text,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understand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word </a:t>
            </a:r>
            <a:r>
              <a:rPr sz="2800" dirty="0">
                <a:latin typeface="Arial MT"/>
                <a:cs typeface="Arial MT"/>
              </a:rPr>
              <a:t>based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understanding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previous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words.</a:t>
            </a:r>
            <a:endParaRPr sz="28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We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don’t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throw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everything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away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start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thinking </a:t>
            </a:r>
            <a:r>
              <a:rPr sz="2800" dirty="0">
                <a:latin typeface="Arial MT"/>
                <a:cs typeface="Arial MT"/>
              </a:rPr>
              <a:t>from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scratch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again.</a:t>
            </a:r>
            <a:endParaRPr sz="28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sz="2800" dirty="0">
                <a:latin typeface="Arial MT"/>
                <a:cs typeface="Arial MT"/>
              </a:rPr>
              <a:t>Our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thoughts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Arial"/>
                <a:cs typeface="Arial"/>
              </a:rPr>
              <a:t>persistence</a:t>
            </a:r>
            <a:r>
              <a:rPr sz="2800" spc="-10" dirty="0"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9801" y="567513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2"/>
                </a:solidFill>
              </a:rPr>
              <a:t>Dependencies</a:t>
            </a:r>
            <a:r>
              <a:rPr sz="4000" spc="-50" dirty="0">
                <a:solidFill>
                  <a:schemeClr val="bg2"/>
                </a:solidFill>
              </a:rPr>
              <a:t> </a:t>
            </a:r>
            <a:r>
              <a:rPr sz="4000" dirty="0">
                <a:solidFill>
                  <a:schemeClr val="bg2"/>
                </a:solidFill>
              </a:rPr>
              <a:t>in</a:t>
            </a:r>
            <a:r>
              <a:rPr sz="4000" spc="-60" dirty="0">
                <a:solidFill>
                  <a:schemeClr val="bg2"/>
                </a:solidFill>
              </a:rPr>
              <a:t> </a:t>
            </a:r>
            <a:r>
              <a:rPr sz="4000" dirty="0">
                <a:solidFill>
                  <a:schemeClr val="bg2"/>
                </a:solidFill>
              </a:rPr>
              <a:t>Biological</a:t>
            </a:r>
            <a:r>
              <a:rPr sz="4000" spc="-25" dirty="0">
                <a:solidFill>
                  <a:schemeClr val="bg2"/>
                </a:solidFill>
              </a:rPr>
              <a:t> </a:t>
            </a:r>
            <a:r>
              <a:rPr sz="4000" spc="-10" dirty="0">
                <a:solidFill>
                  <a:schemeClr val="bg2"/>
                </a:solidFill>
              </a:rPr>
              <a:t>Neurons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529" y="1363471"/>
            <a:ext cx="49472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Activation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Function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-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i="1" spc="-20" dirty="0">
                <a:solidFill>
                  <a:srgbClr val="FF0000"/>
                </a:solidFill>
                <a:latin typeface="Arial"/>
                <a:cs typeface="Arial"/>
              </a:rPr>
              <a:t>tanh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1593" y="2382360"/>
            <a:ext cx="4263798" cy="29802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188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5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Mathematical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Formulation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137" y="1171447"/>
            <a:ext cx="6841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spc="-20" dirty="0">
                <a:latin typeface="Arial MT"/>
                <a:cs typeface="Arial MT"/>
              </a:rPr>
              <a:t>Vector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Transformations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without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i="1" spc="-20" dirty="0">
                <a:solidFill>
                  <a:srgbClr val="FF0000"/>
                </a:solidFill>
                <a:latin typeface="Arial"/>
                <a:cs typeface="Arial"/>
              </a:rPr>
              <a:t>tanh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308" y="2127467"/>
            <a:ext cx="6415173" cy="8672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563" y="42117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5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Mathematical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Formulation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44137" y="3372102"/>
            <a:ext cx="6277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spc="-20" dirty="0">
                <a:latin typeface="Arial MT"/>
                <a:cs typeface="Arial MT"/>
              </a:rPr>
              <a:t>Vector</a:t>
            </a:r>
            <a:r>
              <a:rPr sz="3200" spc="-13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Transformations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with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i="1" spc="-20" dirty="0">
                <a:solidFill>
                  <a:srgbClr val="FF0000"/>
                </a:solidFill>
                <a:latin typeface="Arial"/>
                <a:cs typeface="Arial"/>
              </a:rPr>
              <a:t>tanh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762" y="4758799"/>
            <a:ext cx="6596186" cy="88370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137" y="1174495"/>
            <a:ext cx="8272145" cy="28784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character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level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where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word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“Hello”</a:t>
            </a:r>
            <a:endParaRPr sz="24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first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letters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i.e.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h,e,l,l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network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predict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letter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i.e.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’o’.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spc="-10" dirty="0">
                <a:latin typeface="Arial MT"/>
                <a:cs typeface="Arial MT"/>
              </a:rPr>
              <a:t>Vocabulary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task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just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letters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{h,e,l,o}.</a:t>
            </a:r>
            <a:endParaRPr sz="2400">
              <a:latin typeface="Arial MT"/>
              <a:cs typeface="Arial MT"/>
            </a:endParaRPr>
          </a:p>
          <a:p>
            <a:pPr marL="354965" marR="41275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real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case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scenarios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involving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natural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language </a:t>
            </a:r>
            <a:r>
              <a:rPr sz="2400" dirty="0">
                <a:latin typeface="Arial MT"/>
                <a:cs typeface="Arial MT"/>
              </a:rPr>
              <a:t>processing,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vocabularies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include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words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entire </a:t>
            </a:r>
            <a:r>
              <a:rPr sz="2400" dirty="0">
                <a:latin typeface="Arial MT"/>
                <a:cs typeface="Arial MT"/>
              </a:rPr>
              <a:t>wikipedia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database,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words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language.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4137" y="440909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314703"/>
            <a:ext cx="6099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One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hot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encoding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vocabulary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88380" y="2031492"/>
            <a:ext cx="2593975" cy="3549650"/>
            <a:chOff x="6088380" y="2031492"/>
            <a:chExt cx="2593975" cy="3549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239" y="2282236"/>
              <a:ext cx="2198509" cy="31187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88380" y="2031492"/>
              <a:ext cx="2593975" cy="3549650"/>
            </a:xfrm>
            <a:custGeom>
              <a:avLst/>
              <a:gdLst/>
              <a:ahLst/>
              <a:cxnLst/>
              <a:rect l="l" t="t" r="r" b="b"/>
              <a:pathLst>
                <a:path w="2593975" h="3549650">
                  <a:moveTo>
                    <a:pt x="2593848" y="3531108"/>
                  </a:moveTo>
                  <a:lnTo>
                    <a:pt x="2593848" y="19812"/>
                  </a:lnTo>
                  <a:lnTo>
                    <a:pt x="2592490" y="12215"/>
                  </a:lnTo>
                  <a:lnTo>
                    <a:pt x="2588704" y="5905"/>
                  </a:lnTo>
                  <a:lnTo>
                    <a:pt x="2582918" y="1595"/>
                  </a:lnTo>
                  <a:lnTo>
                    <a:pt x="2575560" y="0"/>
                  </a:lnTo>
                  <a:lnTo>
                    <a:pt x="18288" y="0"/>
                  </a:lnTo>
                  <a:lnTo>
                    <a:pt x="11572" y="1595"/>
                  </a:lnTo>
                  <a:lnTo>
                    <a:pt x="5715" y="5905"/>
                  </a:lnTo>
                  <a:lnTo>
                    <a:pt x="1571" y="12215"/>
                  </a:lnTo>
                  <a:lnTo>
                    <a:pt x="0" y="19812"/>
                  </a:lnTo>
                  <a:lnTo>
                    <a:pt x="0" y="3531108"/>
                  </a:lnTo>
                  <a:lnTo>
                    <a:pt x="1571" y="3538466"/>
                  </a:lnTo>
                  <a:lnTo>
                    <a:pt x="5715" y="3544252"/>
                  </a:lnTo>
                  <a:lnTo>
                    <a:pt x="11572" y="3548038"/>
                  </a:lnTo>
                  <a:lnTo>
                    <a:pt x="18288" y="3549396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555748" y="38100"/>
                  </a:lnTo>
                  <a:lnTo>
                    <a:pt x="2555748" y="19812"/>
                  </a:lnTo>
                  <a:lnTo>
                    <a:pt x="2575560" y="38100"/>
                  </a:lnTo>
                  <a:lnTo>
                    <a:pt x="2575560" y="3549396"/>
                  </a:lnTo>
                  <a:lnTo>
                    <a:pt x="2582918" y="3548038"/>
                  </a:lnTo>
                  <a:lnTo>
                    <a:pt x="2588704" y="3544252"/>
                  </a:lnTo>
                  <a:lnTo>
                    <a:pt x="2592490" y="3538466"/>
                  </a:lnTo>
                  <a:lnTo>
                    <a:pt x="2593848" y="3531108"/>
                  </a:lnTo>
                  <a:close/>
                </a:path>
                <a:path w="2593975" h="3549650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593975" h="3549650">
                  <a:moveTo>
                    <a:pt x="38100" y="351129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3511296"/>
                  </a:lnTo>
                  <a:lnTo>
                    <a:pt x="38100" y="3511296"/>
                  </a:lnTo>
                  <a:close/>
                </a:path>
                <a:path w="2593975" h="3549650">
                  <a:moveTo>
                    <a:pt x="2575560" y="3511296"/>
                  </a:moveTo>
                  <a:lnTo>
                    <a:pt x="18288" y="3511296"/>
                  </a:lnTo>
                  <a:lnTo>
                    <a:pt x="38100" y="3531108"/>
                  </a:lnTo>
                  <a:lnTo>
                    <a:pt x="38100" y="3549396"/>
                  </a:lnTo>
                  <a:lnTo>
                    <a:pt x="2555748" y="3549396"/>
                  </a:lnTo>
                  <a:lnTo>
                    <a:pt x="2555748" y="3531108"/>
                  </a:lnTo>
                  <a:lnTo>
                    <a:pt x="2575560" y="3511296"/>
                  </a:lnTo>
                  <a:close/>
                </a:path>
                <a:path w="2593975" h="3549650">
                  <a:moveTo>
                    <a:pt x="38100" y="3549396"/>
                  </a:moveTo>
                  <a:lnTo>
                    <a:pt x="38100" y="3531108"/>
                  </a:lnTo>
                  <a:lnTo>
                    <a:pt x="18288" y="3511296"/>
                  </a:lnTo>
                  <a:lnTo>
                    <a:pt x="18288" y="3549396"/>
                  </a:lnTo>
                  <a:lnTo>
                    <a:pt x="38100" y="3549396"/>
                  </a:lnTo>
                  <a:close/>
                </a:path>
                <a:path w="2593975" h="3549650">
                  <a:moveTo>
                    <a:pt x="2575560" y="38100"/>
                  </a:moveTo>
                  <a:lnTo>
                    <a:pt x="2555748" y="19812"/>
                  </a:lnTo>
                  <a:lnTo>
                    <a:pt x="2555748" y="38100"/>
                  </a:lnTo>
                  <a:lnTo>
                    <a:pt x="2575560" y="38100"/>
                  </a:lnTo>
                  <a:close/>
                </a:path>
                <a:path w="2593975" h="3549650">
                  <a:moveTo>
                    <a:pt x="2575560" y="3511296"/>
                  </a:moveTo>
                  <a:lnTo>
                    <a:pt x="2575560" y="38100"/>
                  </a:lnTo>
                  <a:lnTo>
                    <a:pt x="2555748" y="38100"/>
                  </a:lnTo>
                  <a:lnTo>
                    <a:pt x="2555748" y="3511296"/>
                  </a:lnTo>
                  <a:lnTo>
                    <a:pt x="2575560" y="3511296"/>
                  </a:lnTo>
                  <a:close/>
                </a:path>
                <a:path w="2593975" h="3549650">
                  <a:moveTo>
                    <a:pt x="2575560" y="3549396"/>
                  </a:moveTo>
                  <a:lnTo>
                    <a:pt x="2575560" y="3511296"/>
                  </a:lnTo>
                  <a:lnTo>
                    <a:pt x="2555748" y="3531108"/>
                  </a:lnTo>
                  <a:lnTo>
                    <a:pt x="2555748" y="3549396"/>
                  </a:lnTo>
                  <a:lnTo>
                    <a:pt x="2575560" y="354939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84497" y="2706624"/>
            <a:ext cx="4578350" cy="1929764"/>
            <a:chOff x="984497" y="2706624"/>
            <a:chExt cx="4578350" cy="19297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786" y="2897263"/>
              <a:ext cx="3953219" cy="15154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4497" y="2706624"/>
              <a:ext cx="4578350" cy="1929764"/>
            </a:xfrm>
            <a:custGeom>
              <a:avLst/>
              <a:gdLst/>
              <a:ahLst/>
              <a:cxnLst/>
              <a:rect l="l" t="t" r="r" b="b"/>
              <a:pathLst>
                <a:path w="4578350" h="1929764">
                  <a:moveTo>
                    <a:pt x="4578102" y="1923288"/>
                  </a:moveTo>
                  <a:lnTo>
                    <a:pt x="4578102" y="6096"/>
                  </a:lnTo>
                  <a:lnTo>
                    <a:pt x="4572006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923288"/>
                  </a:lnTo>
                  <a:lnTo>
                    <a:pt x="6096" y="1929384"/>
                  </a:lnTo>
                  <a:lnTo>
                    <a:pt x="13716" y="1929384"/>
                  </a:lnTo>
                  <a:lnTo>
                    <a:pt x="13716" y="27432"/>
                  </a:lnTo>
                  <a:lnTo>
                    <a:pt x="28956" y="13716"/>
                  </a:lnTo>
                  <a:lnTo>
                    <a:pt x="28956" y="27432"/>
                  </a:lnTo>
                  <a:lnTo>
                    <a:pt x="4549146" y="27432"/>
                  </a:lnTo>
                  <a:lnTo>
                    <a:pt x="4549146" y="13716"/>
                  </a:lnTo>
                  <a:lnTo>
                    <a:pt x="4564386" y="27432"/>
                  </a:lnTo>
                  <a:lnTo>
                    <a:pt x="4564386" y="1929384"/>
                  </a:lnTo>
                  <a:lnTo>
                    <a:pt x="4572006" y="1929384"/>
                  </a:lnTo>
                  <a:lnTo>
                    <a:pt x="4578102" y="1923288"/>
                  </a:lnTo>
                  <a:close/>
                </a:path>
                <a:path w="4578350" h="1929764">
                  <a:moveTo>
                    <a:pt x="28956" y="27432"/>
                  </a:moveTo>
                  <a:lnTo>
                    <a:pt x="28956" y="13716"/>
                  </a:lnTo>
                  <a:lnTo>
                    <a:pt x="13716" y="27432"/>
                  </a:lnTo>
                  <a:lnTo>
                    <a:pt x="28956" y="27432"/>
                  </a:lnTo>
                  <a:close/>
                </a:path>
                <a:path w="4578350" h="1929764">
                  <a:moveTo>
                    <a:pt x="28956" y="1900428"/>
                  </a:moveTo>
                  <a:lnTo>
                    <a:pt x="28956" y="27432"/>
                  </a:lnTo>
                  <a:lnTo>
                    <a:pt x="13716" y="27432"/>
                  </a:lnTo>
                  <a:lnTo>
                    <a:pt x="13716" y="1900428"/>
                  </a:lnTo>
                  <a:lnTo>
                    <a:pt x="28956" y="1900428"/>
                  </a:lnTo>
                  <a:close/>
                </a:path>
                <a:path w="4578350" h="1929764">
                  <a:moveTo>
                    <a:pt x="4564386" y="1900428"/>
                  </a:moveTo>
                  <a:lnTo>
                    <a:pt x="13716" y="1900428"/>
                  </a:lnTo>
                  <a:lnTo>
                    <a:pt x="28956" y="1914144"/>
                  </a:lnTo>
                  <a:lnTo>
                    <a:pt x="28956" y="1929384"/>
                  </a:lnTo>
                  <a:lnTo>
                    <a:pt x="4549146" y="1929384"/>
                  </a:lnTo>
                  <a:lnTo>
                    <a:pt x="4549146" y="1914144"/>
                  </a:lnTo>
                  <a:lnTo>
                    <a:pt x="4564386" y="1900428"/>
                  </a:lnTo>
                  <a:close/>
                </a:path>
                <a:path w="4578350" h="1929764">
                  <a:moveTo>
                    <a:pt x="28956" y="1929384"/>
                  </a:moveTo>
                  <a:lnTo>
                    <a:pt x="28956" y="1914144"/>
                  </a:lnTo>
                  <a:lnTo>
                    <a:pt x="13716" y="1900428"/>
                  </a:lnTo>
                  <a:lnTo>
                    <a:pt x="13716" y="1929384"/>
                  </a:lnTo>
                  <a:lnTo>
                    <a:pt x="28956" y="1929384"/>
                  </a:lnTo>
                  <a:close/>
                </a:path>
                <a:path w="4578350" h="1929764">
                  <a:moveTo>
                    <a:pt x="4564386" y="27432"/>
                  </a:moveTo>
                  <a:lnTo>
                    <a:pt x="4549146" y="13716"/>
                  </a:lnTo>
                  <a:lnTo>
                    <a:pt x="4549146" y="27432"/>
                  </a:lnTo>
                  <a:lnTo>
                    <a:pt x="4564386" y="27432"/>
                  </a:lnTo>
                  <a:close/>
                </a:path>
                <a:path w="4578350" h="1929764">
                  <a:moveTo>
                    <a:pt x="4564386" y="1900428"/>
                  </a:moveTo>
                  <a:lnTo>
                    <a:pt x="4564386" y="27432"/>
                  </a:lnTo>
                  <a:lnTo>
                    <a:pt x="4549146" y="27432"/>
                  </a:lnTo>
                  <a:lnTo>
                    <a:pt x="4549146" y="1900428"/>
                  </a:lnTo>
                  <a:lnTo>
                    <a:pt x="4564386" y="1900428"/>
                  </a:lnTo>
                  <a:close/>
                </a:path>
                <a:path w="4578350" h="1929764">
                  <a:moveTo>
                    <a:pt x="4564386" y="1929384"/>
                  </a:moveTo>
                  <a:lnTo>
                    <a:pt x="4564386" y="1900428"/>
                  </a:lnTo>
                  <a:lnTo>
                    <a:pt x="4549146" y="1914144"/>
                  </a:lnTo>
                  <a:lnTo>
                    <a:pt x="4549146" y="1929384"/>
                  </a:lnTo>
                  <a:lnTo>
                    <a:pt x="4564386" y="192938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7188" y="389052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Example</a:t>
            </a:r>
            <a:r>
              <a:rPr sz="4400" spc="-4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–</a:t>
            </a:r>
            <a:r>
              <a:rPr sz="4400" spc="-5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Character</a:t>
            </a:r>
            <a:r>
              <a:rPr sz="4400" spc="-7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Learning</a:t>
            </a:r>
            <a:r>
              <a:rPr sz="4400" spc="-35" dirty="0">
                <a:solidFill>
                  <a:schemeClr val="bg1"/>
                </a:solidFill>
              </a:rPr>
              <a:t> </a:t>
            </a:r>
            <a:r>
              <a:rPr sz="44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390903"/>
            <a:ext cx="448310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saying: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given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“h”, </a:t>
            </a:r>
            <a:r>
              <a:rPr sz="2400" dirty="0">
                <a:latin typeface="Arial MT"/>
                <a:cs typeface="Arial MT"/>
              </a:rPr>
              <a:t>“e”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most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likely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next </a:t>
            </a:r>
            <a:r>
              <a:rPr sz="2400" spc="-10" dirty="0">
                <a:latin typeface="Arial MT"/>
                <a:cs typeface="Arial MT"/>
              </a:rPr>
              <a:t>character.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Given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“he”,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“l”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next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likely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character.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With </a:t>
            </a:r>
            <a:r>
              <a:rPr sz="2400" dirty="0">
                <a:latin typeface="Arial MT"/>
                <a:cs typeface="Arial MT"/>
              </a:rPr>
              <a:t>“hel”,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“l”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should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next,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“hell”,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final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character </a:t>
            </a:r>
            <a:r>
              <a:rPr sz="2400" dirty="0">
                <a:latin typeface="Arial MT"/>
                <a:cs typeface="Arial MT"/>
              </a:rPr>
              <a:t>should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“o”.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88380" y="1184141"/>
            <a:ext cx="2940050" cy="5554980"/>
            <a:chOff x="6088380" y="1184141"/>
            <a:chExt cx="2940050" cy="5554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20" y="1344161"/>
              <a:ext cx="64007" cy="3017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8704" y="1344161"/>
              <a:ext cx="54864" cy="3017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2784" y="1426457"/>
              <a:ext cx="210312" cy="219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4504" y="1426457"/>
              <a:ext cx="210312" cy="2286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73368" y="165049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7676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0608" y="1746504"/>
              <a:ext cx="27432" cy="182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7848" y="1746504"/>
              <a:ext cx="27432" cy="182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5944" y="1746504"/>
              <a:ext cx="27432" cy="182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41464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4224" y="1755648"/>
              <a:ext cx="27432" cy="182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9752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78040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86800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5088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3C3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23376" y="176936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32320" y="17785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59752" y="17785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7184" y="17785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77656" y="17785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05088" y="17785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23376" y="1778508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5">
                  <a:moveTo>
                    <a:pt x="0" y="0"/>
                  </a:moveTo>
                  <a:lnTo>
                    <a:pt x="18288" y="0"/>
                  </a:lnTo>
                </a:path>
              </a:pathLst>
            </a:custGeom>
            <a:ln w="914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23176" y="17876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2" y="1787652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9144" y="0"/>
                  </a:lnTo>
                </a:path>
                <a:path w="45720">
                  <a:moveTo>
                    <a:pt x="36575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0416" y="1764792"/>
              <a:ext cx="73152" cy="27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6992" y="1783080"/>
              <a:ext cx="54864" cy="91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68512" y="17876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05088" y="17876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32520" y="17876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6792" y="1773936"/>
              <a:ext cx="73152" cy="27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3368" y="1792224"/>
              <a:ext cx="45720" cy="91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159752" y="1796796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9144" y="0"/>
                  </a:lnTo>
                </a:path>
                <a:path w="786765">
                  <a:moveTo>
                    <a:pt x="777239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05088" y="17967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36792" y="18059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73368" y="18059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09944" y="18059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59752" y="1805940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9144" y="0"/>
                  </a:lnTo>
                </a:path>
                <a:path w="786765">
                  <a:moveTo>
                    <a:pt x="777239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05088" y="18059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73368" y="181508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05088" y="18150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73368" y="182422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705088" y="18242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73368" y="183337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705088" y="18333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73368" y="184251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05088" y="18425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73368" y="185166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05088" y="18516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73368" y="186080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05088" y="18608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73368" y="186994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05088" y="18699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73368" y="187909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05088" y="187909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73368" y="188823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05088" y="18882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3368" y="189738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05088" y="18973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73368" y="190652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705088" y="19065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73368" y="191566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705088" y="19156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73368" y="192481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05088" y="19248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73368" y="193395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705088" y="19339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73368" y="194310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705088" y="19431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373368" y="195224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705088" y="19522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73368" y="196138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705088" y="196138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73368" y="197053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4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5088" y="197053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73368" y="197967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59752" y="197967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36992" y="197967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705088" y="197967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73368" y="198882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59752" y="198882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36992" y="198882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05088" y="198882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73368" y="19979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59752" y="19979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36992" y="19979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05088" y="19979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73368" y="20071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6480" y="2112263"/>
              <a:ext cx="512063" cy="11155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22008" y="2112263"/>
              <a:ext cx="502919" cy="111556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08392" y="2112263"/>
              <a:ext cx="512063" cy="111556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6488" y="2112263"/>
              <a:ext cx="502919" cy="111556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55080" y="3328416"/>
              <a:ext cx="45719" cy="2743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50608" y="3337559"/>
              <a:ext cx="27432" cy="1828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6992" y="3337559"/>
              <a:ext cx="27432" cy="1828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6800" y="3337559"/>
              <a:ext cx="27432" cy="1828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355080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373368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91656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41464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59752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8040" y="3360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345936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373368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400800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132320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59752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178040" y="3369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68512" y="3355847"/>
              <a:ext cx="64008" cy="1828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336792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A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373368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409944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123176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159752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87184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59368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95944" y="3378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36792" y="3378708"/>
              <a:ext cx="2395855" cy="9525"/>
            </a:xfrm>
            <a:custGeom>
              <a:avLst/>
              <a:gdLst/>
              <a:ahLst/>
              <a:cxnLst/>
              <a:rect l="l" t="t" r="r" b="b"/>
              <a:pathLst>
                <a:path w="2395854" h="9525">
                  <a:moveTo>
                    <a:pt x="2386584" y="0"/>
                  </a:moveTo>
                  <a:lnTo>
                    <a:pt x="2395728" y="0"/>
                  </a:lnTo>
                </a:path>
                <a:path w="2395854" h="9525">
                  <a:moveTo>
                    <a:pt x="0" y="9144"/>
                  </a:moveTo>
                  <a:lnTo>
                    <a:pt x="9144" y="9144"/>
                  </a:lnTo>
                </a:path>
              </a:pathLst>
            </a:custGeom>
            <a:ln w="9144">
              <a:solidFill>
                <a:srgbClr val="ADA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73368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09560" y="3374136"/>
              <a:ext cx="18288" cy="1828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409944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18704" y="3355847"/>
              <a:ext cx="82296" cy="3657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123176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59752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BBB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87184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46136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659368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695944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723376" y="3387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A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373368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159752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09560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946136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91856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95944" y="3396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373368" y="3406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59752" y="3406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46136" y="3406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95944" y="3406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373368" y="3415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59752" y="3415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46136" y="3415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695944" y="3415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373368" y="3424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159752" y="3424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46136" y="3424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695944" y="3424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373368" y="3433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159752" y="3433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46136" y="3433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95944" y="3433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373368" y="3442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159752" y="3442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46136" y="3442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695944" y="3442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373368" y="345185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159752" y="345185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46136" y="345185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695944" y="345185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373368" y="346100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159752" y="346100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46136" y="346100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95944" y="346100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373368" y="347014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159752" y="347014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46136" y="347014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695944" y="347014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373368" y="347929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159752" y="347929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946136" y="347929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695944" y="347929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373368" y="34884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59752" y="34884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946136" y="34884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695944" y="34884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373368" y="34975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159752" y="34975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946136" y="34975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695944" y="34975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373368" y="35067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159752" y="35067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946136" y="35067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695944" y="35067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373368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159752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946136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695944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373368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59752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946136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695944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373368" y="35341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159752" y="35341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946136" y="35341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695944" y="35341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73368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159752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946136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695944" y="35433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373368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159752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946136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695944" y="35524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373368" y="35615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159752" y="35615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46136" y="35615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695944" y="35615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373368" y="35707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159752" y="35707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946136" y="35707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695944" y="35707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373368" y="35798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DA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159752" y="35798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946136" y="35798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695944" y="35798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159752" y="35890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946136" y="35890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695944" y="35890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93408" y="3721608"/>
              <a:ext cx="722375" cy="26517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70648" y="3721608"/>
              <a:ext cx="722375" cy="26517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7032" y="3721608"/>
              <a:ext cx="722375" cy="274320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8385048" y="39456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7808" y="3941063"/>
              <a:ext cx="18288" cy="18288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8394192" y="39547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8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403336" y="3963924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40" h="9525">
                  <a:moveTo>
                    <a:pt x="0" y="0"/>
                  </a:moveTo>
                  <a:lnTo>
                    <a:pt x="9144" y="0"/>
                  </a:lnTo>
                </a:path>
                <a:path w="27940" h="9525">
                  <a:moveTo>
                    <a:pt x="9144" y="9144"/>
                  </a:moveTo>
                  <a:lnTo>
                    <a:pt x="27432" y="9144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35624" y="3721608"/>
              <a:ext cx="512063" cy="51206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21424" y="3941063"/>
              <a:ext cx="36576" cy="73152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8403336" y="40005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07808" y="3959352"/>
              <a:ext cx="36576" cy="54864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8394192" y="40096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607808" y="40187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385048" y="40187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03720" y="3986784"/>
              <a:ext cx="512063" cy="24688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80960" y="3986784"/>
              <a:ext cx="512063" cy="24688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67344" y="3995928"/>
              <a:ext cx="512063" cy="237744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59752" y="4370831"/>
              <a:ext cx="36576" cy="18288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05088" y="4370831"/>
              <a:ext cx="36576" cy="18288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27848" y="4370831"/>
              <a:ext cx="45720" cy="27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64224" y="4379975"/>
              <a:ext cx="45720" cy="27432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6409944" y="44028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141464" y="4389119"/>
              <a:ext cx="64008" cy="18288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7178040" y="44028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205472" y="44028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86800" y="4389119"/>
              <a:ext cx="64008" cy="18288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27848" y="4389119"/>
              <a:ext cx="73152" cy="18288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8714232" y="44028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3C3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741664" y="44028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364224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391656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4C4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409944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141464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178040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205472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918704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955280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991856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686800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714232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4C4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750808" y="44119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355080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391656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419088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7178040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955280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714232" y="44211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391656" y="44302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178040" y="44302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955280" y="44302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714232" y="44302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391656" y="4439411"/>
              <a:ext cx="795655" cy="0"/>
            </a:xfrm>
            <a:custGeom>
              <a:avLst/>
              <a:gdLst/>
              <a:ahLst/>
              <a:cxnLst/>
              <a:rect l="l" t="t" r="r" b="b"/>
              <a:pathLst>
                <a:path w="795654">
                  <a:moveTo>
                    <a:pt x="0" y="0"/>
                  </a:moveTo>
                  <a:lnTo>
                    <a:pt x="9144" y="0"/>
                  </a:lnTo>
                </a:path>
                <a:path w="795654">
                  <a:moveTo>
                    <a:pt x="786383" y="0"/>
                  </a:moveTo>
                  <a:lnTo>
                    <a:pt x="795528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955280" y="44394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714232" y="44394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391656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178040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955280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714232" y="44485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391656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178040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955280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714232" y="44576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391656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178040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955280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714232" y="44668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391656" y="44759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178040" y="44759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7955280" y="44759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714232" y="44759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391656" y="44851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178040" y="44851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955280" y="44851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714232" y="44851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391656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178040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955280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714232" y="44942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391656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178040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955280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714232" y="45034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391656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178040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955280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714232" y="45125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391656" y="4521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178040" y="4521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955280" y="4521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714232" y="45217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391656" y="4530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178040" y="4530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7955280" y="4530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714232" y="45308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391656" y="4539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178040" y="4539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955280" y="4539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714232" y="45399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391656" y="4549140"/>
              <a:ext cx="795655" cy="0"/>
            </a:xfrm>
            <a:custGeom>
              <a:avLst/>
              <a:gdLst/>
              <a:ahLst/>
              <a:cxnLst/>
              <a:rect l="l" t="t" r="r" b="b"/>
              <a:pathLst>
                <a:path w="795654">
                  <a:moveTo>
                    <a:pt x="0" y="0"/>
                  </a:moveTo>
                  <a:lnTo>
                    <a:pt x="9144" y="0"/>
                  </a:lnTo>
                </a:path>
                <a:path w="795654">
                  <a:moveTo>
                    <a:pt x="786383" y="0"/>
                  </a:moveTo>
                  <a:lnTo>
                    <a:pt x="795528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7955280" y="4549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714232" y="45491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391656" y="4558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7178040" y="4558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955280" y="4558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714232" y="45582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391656" y="4567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178040" y="4567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955280" y="4567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714232" y="45674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391656" y="4576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178040" y="4576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955280" y="4576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714232" y="45765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391656" y="4585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178040" y="4585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955280" y="4585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714232" y="45857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391656" y="4594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178040" y="4594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955280" y="4594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714232" y="4594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391656" y="46040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178040" y="46040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955280" y="46040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714232" y="46040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391656" y="46131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178040" y="46131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4C4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955280" y="46131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391656" y="4613148"/>
              <a:ext cx="2331720" cy="9525"/>
            </a:xfrm>
            <a:custGeom>
              <a:avLst/>
              <a:gdLst/>
              <a:ahLst/>
              <a:cxnLst/>
              <a:rect l="l" t="t" r="r" b="b"/>
              <a:pathLst>
                <a:path w="2331720" h="9525">
                  <a:moveTo>
                    <a:pt x="2322576" y="0"/>
                  </a:moveTo>
                  <a:lnTo>
                    <a:pt x="2331720" y="0"/>
                  </a:lnTo>
                </a:path>
                <a:path w="2331720" h="9525">
                  <a:moveTo>
                    <a:pt x="0" y="9144"/>
                  </a:moveTo>
                  <a:lnTo>
                    <a:pt x="9144" y="9144"/>
                  </a:lnTo>
                </a:path>
              </a:pathLst>
            </a:custGeom>
            <a:ln w="9144">
              <a:solidFill>
                <a:srgbClr val="C4C4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391656" y="46314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26480" y="4773167"/>
              <a:ext cx="512063" cy="1124712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22008" y="4773167"/>
              <a:ext cx="502919" cy="1124712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08392" y="4773167"/>
              <a:ext cx="521208" cy="1124712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76488" y="4773167"/>
              <a:ext cx="502919" cy="1124712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50608" y="6016752"/>
              <a:ext cx="27432" cy="18288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5944" y="6016752"/>
              <a:ext cx="27432" cy="18288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927848" y="6016752"/>
              <a:ext cx="27432" cy="18288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364224" y="6025896"/>
              <a:ext cx="27432" cy="18288"/>
            </a:xfrm>
            <a:prstGeom prst="rect">
              <a:avLst/>
            </a:prstGeom>
          </p:spPr>
        </p:pic>
        <p:sp>
          <p:nvSpPr>
            <p:cNvPr id="358" name="object 358"/>
            <p:cNvSpPr/>
            <p:nvPr/>
          </p:nvSpPr>
          <p:spPr>
            <a:xfrm>
              <a:off x="7141464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159752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178040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918704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936992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955280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686800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705088" y="60396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355080" y="6039611"/>
              <a:ext cx="2377440" cy="9525"/>
            </a:xfrm>
            <a:custGeom>
              <a:avLst/>
              <a:gdLst/>
              <a:ahLst/>
              <a:cxnLst/>
              <a:rect l="l" t="t" r="r" b="b"/>
              <a:pathLst>
                <a:path w="2377440" h="9525">
                  <a:moveTo>
                    <a:pt x="2368295" y="0"/>
                  </a:moveTo>
                  <a:lnTo>
                    <a:pt x="2377440" y="0"/>
                  </a:lnTo>
                </a:path>
                <a:path w="2377440" h="9525">
                  <a:moveTo>
                    <a:pt x="0" y="9144"/>
                  </a:moveTo>
                  <a:lnTo>
                    <a:pt x="9144" y="9144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373368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391656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132320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159752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187184" y="6048755"/>
              <a:ext cx="731520" cy="0"/>
            </a:xfrm>
            <a:custGeom>
              <a:avLst/>
              <a:gdLst/>
              <a:ahLst/>
              <a:cxnLst/>
              <a:rect l="l" t="t" r="r" b="b"/>
              <a:pathLst>
                <a:path w="731520">
                  <a:moveTo>
                    <a:pt x="0" y="0"/>
                  </a:moveTo>
                  <a:lnTo>
                    <a:pt x="9144" y="0"/>
                  </a:lnTo>
                </a:path>
                <a:path w="731520">
                  <a:moveTo>
                    <a:pt x="722376" y="0"/>
                  </a:moveTo>
                  <a:lnTo>
                    <a:pt x="731520" y="0"/>
                  </a:lnTo>
                </a:path>
              </a:pathLst>
            </a:custGeom>
            <a:ln w="9144">
              <a:solidFill>
                <a:srgbClr val="A8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936992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964424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677656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705088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732520" y="60487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345936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373368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400800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123176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B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159752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7196328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0B0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7900416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936992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5" name="object 3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64424" y="6053328"/>
              <a:ext cx="27432" cy="9144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8668512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705088" y="605789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8" name="object 3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732520" y="6053328"/>
              <a:ext cx="18288" cy="9144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6336792" y="60670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373368" y="60670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00800" y="6062472"/>
              <a:ext cx="18288" cy="9144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7159752" y="6067043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9144" y="0"/>
                  </a:lnTo>
                </a:path>
                <a:path w="786765">
                  <a:moveTo>
                    <a:pt x="777239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8705088" y="606704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6373368" y="6076187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8705088" y="607618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373368" y="6085331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8705088" y="608533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6373368" y="6094475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8705088" y="609447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6373368" y="6103619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8705088" y="6103619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6373368" y="6112763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8705088" y="61127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373368" y="612190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8705088" y="61219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6373368" y="613105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8705088" y="613105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6373368" y="614019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8705088" y="614019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6373368" y="614934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8705088" y="61493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373368" y="615848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8705088" y="61584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373368" y="616762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8705088" y="61676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373368" y="617677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8705088" y="61767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373368" y="618591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705088" y="61859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373368" y="619506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705088" y="61950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373368" y="6204204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8705088" y="620420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373368" y="6213348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8705088" y="621334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373368" y="6222492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8705088" y="622249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373368" y="6231636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8705088" y="62316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373368" y="6240780"/>
              <a:ext cx="1572895" cy="0"/>
            </a:xfrm>
            <a:custGeom>
              <a:avLst/>
              <a:gdLst/>
              <a:ahLst/>
              <a:cxnLst/>
              <a:rect l="l" t="t" r="r" b="b"/>
              <a:pathLst>
                <a:path w="1572895">
                  <a:moveTo>
                    <a:pt x="0" y="0"/>
                  </a:moveTo>
                  <a:lnTo>
                    <a:pt x="9144" y="0"/>
                  </a:lnTo>
                </a:path>
                <a:path w="1572895">
                  <a:moveTo>
                    <a:pt x="786383" y="0"/>
                  </a:moveTo>
                  <a:lnTo>
                    <a:pt x="795528" y="0"/>
                  </a:lnTo>
                </a:path>
                <a:path w="1572895">
                  <a:moveTo>
                    <a:pt x="1563623" y="0"/>
                  </a:moveTo>
                  <a:lnTo>
                    <a:pt x="1572768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8705088" y="624078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373368" y="624992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159752" y="6249923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9144" y="0"/>
                  </a:lnTo>
                </a:path>
                <a:path w="786765">
                  <a:moveTo>
                    <a:pt x="777239" y="0"/>
                  </a:moveTo>
                  <a:lnTo>
                    <a:pt x="78638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8705088" y="624992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373368" y="62590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7159752" y="62590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7936992" y="62590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8705088" y="6259067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373368" y="62682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7159752" y="62682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C3C3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7936992" y="62682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8705088" y="62682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9B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373368" y="627735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09360" y="6373367"/>
              <a:ext cx="201168" cy="292608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8704" y="6391655"/>
              <a:ext cx="54864" cy="292608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686800" y="6400799"/>
              <a:ext cx="54864" cy="300227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059168" y="6455663"/>
              <a:ext cx="210311" cy="219456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446520" y="6665975"/>
              <a:ext cx="64007" cy="18288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09360" y="6665975"/>
              <a:ext cx="54864" cy="18288"/>
            </a:xfrm>
            <a:prstGeom prst="rect">
              <a:avLst/>
            </a:prstGeom>
          </p:spPr>
        </p:pic>
        <p:sp>
          <p:nvSpPr>
            <p:cNvPr id="450" name="object 450"/>
            <p:cNvSpPr/>
            <p:nvPr/>
          </p:nvSpPr>
          <p:spPr>
            <a:xfrm>
              <a:off x="7918704" y="6688836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088380" y="1184141"/>
              <a:ext cx="2940050" cy="5554980"/>
            </a:xfrm>
            <a:custGeom>
              <a:avLst/>
              <a:gdLst/>
              <a:ahLst/>
              <a:cxnLst/>
              <a:rect l="l" t="t" r="r" b="b"/>
              <a:pathLst>
                <a:path w="2940050" h="5554980">
                  <a:moveTo>
                    <a:pt x="2939796" y="5535174"/>
                  </a:moveTo>
                  <a:lnTo>
                    <a:pt x="2939796" y="19812"/>
                  </a:lnTo>
                  <a:lnTo>
                    <a:pt x="2938438" y="12215"/>
                  </a:lnTo>
                  <a:lnTo>
                    <a:pt x="2934652" y="5905"/>
                  </a:lnTo>
                  <a:lnTo>
                    <a:pt x="2928866" y="1595"/>
                  </a:lnTo>
                  <a:lnTo>
                    <a:pt x="2921508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5535174"/>
                  </a:lnTo>
                  <a:lnTo>
                    <a:pt x="1595" y="5542770"/>
                  </a:lnTo>
                  <a:lnTo>
                    <a:pt x="5905" y="5549080"/>
                  </a:lnTo>
                  <a:lnTo>
                    <a:pt x="12215" y="5553390"/>
                  </a:lnTo>
                  <a:lnTo>
                    <a:pt x="19812" y="5554986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901696" y="38100"/>
                  </a:lnTo>
                  <a:lnTo>
                    <a:pt x="2901696" y="19812"/>
                  </a:lnTo>
                  <a:lnTo>
                    <a:pt x="2921508" y="38100"/>
                  </a:lnTo>
                  <a:lnTo>
                    <a:pt x="2921508" y="5554986"/>
                  </a:lnTo>
                  <a:lnTo>
                    <a:pt x="2928866" y="5553390"/>
                  </a:lnTo>
                  <a:lnTo>
                    <a:pt x="2934652" y="5549080"/>
                  </a:lnTo>
                  <a:lnTo>
                    <a:pt x="2938438" y="5542770"/>
                  </a:lnTo>
                  <a:lnTo>
                    <a:pt x="2939796" y="5535174"/>
                  </a:lnTo>
                  <a:close/>
                </a:path>
                <a:path w="2940050" h="5554980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2940050" h="5554980">
                  <a:moveTo>
                    <a:pt x="38100" y="5516886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5516886"/>
                  </a:lnTo>
                  <a:lnTo>
                    <a:pt x="38100" y="5516886"/>
                  </a:lnTo>
                  <a:close/>
                </a:path>
                <a:path w="2940050" h="5554980">
                  <a:moveTo>
                    <a:pt x="2921508" y="5516886"/>
                  </a:moveTo>
                  <a:lnTo>
                    <a:pt x="19812" y="5516886"/>
                  </a:lnTo>
                  <a:lnTo>
                    <a:pt x="38100" y="5535174"/>
                  </a:lnTo>
                  <a:lnTo>
                    <a:pt x="38100" y="5554986"/>
                  </a:lnTo>
                  <a:lnTo>
                    <a:pt x="2901696" y="5554986"/>
                  </a:lnTo>
                  <a:lnTo>
                    <a:pt x="2901696" y="5535174"/>
                  </a:lnTo>
                  <a:lnTo>
                    <a:pt x="2921508" y="5516886"/>
                  </a:lnTo>
                  <a:close/>
                </a:path>
                <a:path w="2940050" h="5554980">
                  <a:moveTo>
                    <a:pt x="38100" y="5554986"/>
                  </a:moveTo>
                  <a:lnTo>
                    <a:pt x="38100" y="5535174"/>
                  </a:lnTo>
                  <a:lnTo>
                    <a:pt x="19812" y="5516886"/>
                  </a:lnTo>
                  <a:lnTo>
                    <a:pt x="19812" y="5554986"/>
                  </a:lnTo>
                  <a:lnTo>
                    <a:pt x="38100" y="5554986"/>
                  </a:lnTo>
                  <a:close/>
                </a:path>
                <a:path w="2940050" h="5554980">
                  <a:moveTo>
                    <a:pt x="2921508" y="38100"/>
                  </a:moveTo>
                  <a:lnTo>
                    <a:pt x="2901696" y="19812"/>
                  </a:lnTo>
                  <a:lnTo>
                    <a:pt x="2901696" y="38100"/>
                  </a:lnTo>
                  <a:lnTo>
                    <a:pt x="2921508" y="38100"/>
                  </a:lnTo>
                  <a:close/>
                </a:path>
                <a:path w="2940050" h="5554980">
                  <a:moveTo>
                    <a:pt x="2921508" y="5516886"/>
                  </a:moveTo>
                  <a:lnTo>
                    <a:pt x="2921508" y="38100"/>
                  </a:lnTo>
                  <a:lnTo>
                    <a:pt x="2901696" y="38100"/>
                  </a:lnTo>
                  <a:lnTo>
                    <a:pt x="2901696" y="5516886"/>
                  </a:lnTo>
                  <a:lnTo>
                    <a:pt x="2921508" y="5516886"/>
                  </a:lnTo>
                  <a:close/>
                </a:path>
                <a:path w="2940050" h="5554980">
                  <a:moveTo>
                    <a:pt x="2921508" y="5554986"/>
                  </a:moveTo>
                  <a:lnTo>
                    <a:pt x="2921508" y="5516886"/>
                  </a:lnTo>
                  <a:lnTo>
                    <a:pt x="2901696" y="5535174"/>
                  </a:lnTo>
                  <a:lnTo>
                    <a:pt x="2901696" y="5554986"/>
                  </a:lnTo>
                  <a:lnTo>
                    <a:pt x="2921508" y="555498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2" name="object 45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53" name="object 45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54" name="object 45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5" name="object 455"/>
          <p:cNvSpPr txBox="1">
            <a:spLocks noGrp="1"/>
          </p:cNvSpPr>
          <p:nvPr>
            <p:ph type="title"/>
          </p:nvPr>
        </p:nvSpPr>
        <p:spPr>
          <a:xfrm>
            <a:off x="493210" y="373271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Example</a:t>
            </a:r>
            <a:r>
              <a:rPr sz="4400" spc="-4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–</a:t>
            </a:r>
            <a:r>
              <a:rPr sz="4400" spc="-5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Character</a:t>
            </a:r>
            <a:r>
              <a:rPr sz="4400" spc="-7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Learning</a:t>
            </a:r>
            <a:r>
              <a:rPr sz="4400" spc="-35" dirty="0">
                <a:solidFill>
                  <a:schemeClr val="bg1"/>
                </a:solidFill>
              </a:rPr>
              <a:t> </a:t>
            </a:r>
            <a:r>
              <a:rPr sz="44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456" name="object 4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529" y="1389379"/>
            <a:ext cx="6804659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244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applies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Arial"/>
                <a:cs typeface="Arial"/>
              </a:rPr>
              <a:t>recurrence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formula</a:t>
            </a:r>
            <a:r>
              <a:rPr sz="24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vector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also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previous state.</a:t>
            </a:r>
            <a:endParaRPr sz="24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case,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letter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dirty="0">
                <a:latin typeface="Arial MT"/>
                <a:cs typeface="Arial MT"/>
              </a:rPr>
              <a:t>”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nothing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preceding </a:t>
            </a:r>
            <a:r>
              <a:rPr sz="2400" spc="-25" dirty="0">
                <a:latin typeface="Arial MT"/>
                <a:cs typeface="Arial MT"/>
              </a:rPr>
              <a:t>it.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Let’s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take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letter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“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latin typeface="Arial MT"/>
                <a:cs typeface="Arial MT"/>
              </a:rPr>
              <a:t>”.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129" y="4681218"/>
            <a:ext cx="7008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</a:tabLst>
            </a:pP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i="1" spc="29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i="1" spc="-30" baseline="-20833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2400" i="1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400" i="1" spc="315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previous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while</a:t>
            </a:r>
            <a:endParaRPr sz="2400">
              <a:latin typeface="Arial MT"/>
              <a:cs typeface="Arial MT"/>
            </a:endParaRPr>
          </a:p>
          <a:p>
            <a:pPr marL="380365">
              <a:lnSpc>
                <a:spcPct val="100000"/>
              </a:lnSpc>
            </a:pP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i="1" spc="29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input.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45552" y="1303013"/>
            <a:ext cx="1755775" cy="2418715"/>
            <a:chOff x="7845552" y="1303013"/>
            <a:chExt cx="1755775" cy="24187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7251" y="1484531"/>
              <a:ext cx="1483860" cy="2103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45552" y="1303013"/>
              <a:ext cx="1755775" cy="2418715"/>
            </a:xfrm>
            <a:custGeom>
              <a:avLst/>
              <a:gdLst/>
              <a:ahLst/>
              <a:cxnLst/>
              <a:rect l="l" t="t" r="r" b="b"/>
              <a:pathLst>
                <a:path w="1755775" h="2418715">
                  <a:moveTo>
                    <a:pt x="1755647" y="38099"/>
                  </a:moveTo>
                  <a:lnTo>
                    <a:pt x="1755647" y="0"/>
                  </a:lnTo>
                  <a:lnTo>
                    <a:pt x="19811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7"/>
                  </a:lnTo>
                  <a:lnTo>
                    <a:pt x="0" y="2400306"/>
                  </a:lnTo>
                  <a:lnTo>
                    <a:pt x="1595" y="2407021"/>
                  </a:lnTo>
                  <a:lnTo>
                    <a:pt x="5905" y="2412879"/>
                  </a:lnTo>
                  <a:lnTo>
                    <a:pt x="12215" y="2417022"/>
                  </a:lnTo>
                  <a:lnTo>
                    <a:pt x="19811" y="2418594"/>
                  </a:lnTo>
                  <a:lnTo>
                    <a:pt x="19811" y="38099"/>
                  </a:lnTo>
                  <a:lnTo>
                    <a:pt x="38099" y="18287"/>
                  </a:lnTo>
                  <a:lnTo>
                    <a:pt x="38099" y="38099"/>
                  </a:lnTo>
                  <a:lnTo>
                    <a:pt x="1737359" y="38099"/>
                  </a:lnTo>
                  <a:lnTo>
                    <a:pt x="1737359" y="18287"/>
                  </a:lnTo>
                  <a:lnTo>
                    <a:pt x="1755647" y="38099"/>
                  </a:lnTo>
                  <a:close/>
                </a:path>
                <a:path w="1755775" h="2418715">
                  <a:moveTo>
                    <a:pt x="38099" y="38099"/>
                  </a:moveTo>
                  <a:lnTo>
                    <a:pt x="38099" y="18287"/>
                  </a:lnTo>
                  <a:lnTo>
                    <a:pt x="19811" y="38099"/>
                  </a:lnTo>
                  <a:lnTo>
                    <a:pt x="38099" y="38099"/>
                  </a:lnTo>
                  <a:close/>
                </a:path>
                <a:path w="1755775" h="2418715">
                  <a:moveTo>
                    <a:pt x="38099" y="2380494"/>
                  </a:moveTo>
                  <a:lnTo>
                    <a:pt x="38099" y="38099"/>
                  </a:lnTo>
                  <a:lnTo>
                    <a:pt x="19811" y="38099"/>
                  </a:lnTo>
                  <a:lnTo>
                    <a:pt x="19811" y="2380494"/>
                  </a:lnTo>
                  <a:lnTo>
                    <a:pt x="38099" y="2380494"/>
                  </a:lnTo>
                  <a:close/>
                </a:path>
                <a:path w="1755775" h="2418715">
                  <a:moveTo>
                    <a:pt x="1755647" y="2380494"/>
                  </a:moveTo>
                  <a:lnTo>
                    <a:pt x="19811" y="2380494"/>
                  </a:lnTo>
                  <a:lnTo>
                    <a:pt x="38099" y="2400306"/>
                  </a:lnTo>
                  <a:lnTo>
                    <a:pt x="38099" y="2418594"/>
                  </a:lnTo>
                  <a:lnTo>
                    <a:pt x="1737359" y="2418594"/>
                  </a:lnTo>
                  <a:lnTo>
                    <a:pt x="1737359" y="2400306"/>
                  </a:lnTo>
                  <a:lnTo>
                    <a:pt x="1755647" y="2380494"/>
                  </a:lnTo>
                  <a:close/>
                </a:path>
                <a:path w="1755775" h="2418715">
                  <a:moveTo>
                    <a:pt x="38099" y="2418594"/>
                  </a:moveTo>
                  <a:lnTo>
                    <a:pt x="38099" y="2400306"/>
                  </a:lnTo>
                  <a:lnTo>
                    <a:pt x="19811" y="2380494"/>
                  </a:lnTo>
                  <a:lnTo>
                    <a:pt x="19811" y="2418594"/>
                  </a:lnTo>
                  <a:lnTo>
                    <a:pt x="38099" y="2418594"/>
                  </a:lnTo>
                  <a:close/>
                </a:path>
                <a:path w="1755775" h="2418715">
                  <a:moveTo>
                    <a:pt x="1755647" y="38099"/>
                  </a:moveTo>
                  <a:lnTo>
                    <a:pt x="1737359" y="18287"/>
                  </a:lnTo>
                  <a:lnTo>
                    <a:pt x="1737359" y="38099"/>
                  </a:lnTo>
                  <a:lnTo>
                    <a:pt x="1755647" y="38099"/>
                  </a:lnTo>
                  <a:close/>
                </a:path>
                <a:path w="1755775" h="2418715">
                  <a:moveTo>
                    <a:pt x="1755647" y="2380494"/>
                  </a:moveTo>
                  <a:lnTo>
                    <a:pt x="1755647" y="38099"/>
                  </a:lnTo>
                  <a:lnTo>
                    <a:pt x="1737359" y="38099"/>
                  </a:lnTo>
                  <a:lnTo>
                    <a:pt x="1737359" y="2380494"/>
                  </a:lnTo>
                  <a:lnTo>
                    <a:pt x="1755647" y="2380494"/>
                  </a:lnTo>
                  <a:close/>
                </a:path>
                <a:path w="1755775" h="2418715">
                  <a:moveTo>
                    <a:pt x="1755647" y="2418594"/>
                  </a:moveTo>
                  <a:lnTo>
                    <a:pt x="1755647" y="2380494"/>
                  </a:lnTo>
                  <a:lnTo>
                    <a:pt x="1737359" y="2400306"/>
                  </a:lnTo>
                  <a:lnTo>
                    <a:pt x="1737359" y="2418594"/>
                  </a:lnTo>
                  <a:lnTo>
                    <a:pt x="1755647" y="241859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50920" y="3848100"/>
            <a:ext cx="2308860" cy="687705"/>
            <a:chOff x="3550920" y="3848100"/>
            <a:chExt cx="2308860" cy="6877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7257" y="4055434"/>
              <a:ext cx="1838661" cy="3384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0920" y="3848100"/>
              <a:ext cx="2308860" cy="687705"/>
            </a:xfrm>
            <a:custGeom>
              <a:avLst/>
              <a:gdLst/>
              <a:ahLst/>
              <a:cxnLst/>
              <a:rect l="l" t="t" r="r" b="b"/>
              <a:pathLst>
                <a:path w="2308860" h="687704">
                  <a:moveTo>
                    <a:pt x="2308860" y="667512"/>
                  </a:moveTo>
                  <a:lnTo>
                    <a:pt x="2308860" y="19812"/>
                  </a:lnTo>
                  <a:lnTo>
                    <a:pt x="2307502" y="12215"/>
                  </a:lnTo>
                  <a:lnTo>
                    <a:pt x="2303716" y="5905"/>
                  </a:lnTo>
                  <a:lnTo>
                    <a:pt x="2297930" y="1595"/>
                  </a:lnTo>
                  <a:lnTo>
                    <a:pt x="2290572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667512"/>
                  </a:lnTo>
                  <a:lnTo>
                    <a:pt x="1595" y="675108"/>
                  </a:lnTo>
                  <a:lnTo>
                    <a:pt x="5905" y="681418"/>
                  </a:lnTo>
                  <a:lnTo>
                    <a:pt x="12215" y="685728"/>
                  </a:lnTo>
                  <a:lnTo>
                    <a:pt x="19812" y="687324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270760" y="38100"/>
                  </a:lnTo>
                  <a:lnTo>
                    <a:pt x="2270760" y="19812"/>
                  </a:lnTo>
                  <a:lnTo>
                    <a:pt x="2290572" y="38100"/>
                  </a:lnTo>
                  <a:lnTo>
                    <a:pt x="2290572" y="687324"/>
                  </a:lnTo>
                  <a:lnTo>
                    <a:pt x="2297930" y="685728"/>
                  </a:lnTo>
                  <a:lnTo>
                    <a:pt x="2303716" y="681418"/>
                  </a:lnTo>
                  <a:lnTo>
                    <a:pt x="2307502" y="675108"/>
                  </a:lnTo>
                  <a:lnTo>
                    <a:pt x="2308860" y="667512"/>
                  </a:lnTo>
                  <a:close/>
                </a:path>
                <a:path w="2308860" h="687704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2308860" h="687704">
                  <a:moveTo>
                    <a:pt x="38100" y="64922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649224"/>
                  </a:lnTo>
                  <a:lnTo>
                    <a:pt x="38100" y="649224"/>
                  </a:lnTo>
                  <a:close/>
                </a:path>
                <a:path w="2308860" h="687704">
                  <a:moveTo>
                    <a:pt x="2290572" y="649224"/>
                  </a:moveTo>
                  <a:lnTo>
                    <a:pt x="19812" y="649224"/>
                  </a:lnTo>
                  <a:lnTo>
                    <a:pt x="38100" y="667512"/>
                  </a:lnTo>
                  <a:lnTo>
                    <a:pt x="38100" y="687324"/>
                  </a:lnTo>
                  <a:lnTo>
                    <a:pt x="2270760" y="687324"/>
                  </a:lnTo>
                  <a:lnTo>
                    <a:pt x="2270760" y="667512"/>
                  </a:lnTo>
                  <a:lnTo>
                    <a:pt x="2290572" y="649224"/>
                  </a:lnTo>
                  <a:close/>
                </a:path>
                <a:path w="2308860" h="687704">
                  <a:moveTo>
                    <a:pt x="38100" y="687324"/>
                  </a:moveTo>
                  <a:lnTo>
                    <a:pt x="38100" y="667512"/>
                  </a:lnTo>
                  <a:lnTo>
                    <a:pt x="19812" y="649224"/>
                  </a:lnTo>
                  <a:lnTo>
                    <a:pt x="19812" y="687324"/>
                  </a:lnTo>
                  <a:lnTo>
                    <a:pt x="38100" y="687324"/>
                  </a:lnTo>
                  <a:close/>
                </a:path>
                <a:path w="2308860" h="687704">
                  <a:moveTo>
                    <a:pt x="2290572" y="38100"/>
                  </a:moveTo>
                  <a:lnTo>
                    <a:pt x="2270760" y="19812"/>
                  </a:lnTo>
                  <a:lnTo>
                    <a:pt x="2270760" y="38100"/>
                  </a:lnTo>
                  <a:lnTo>
                    <a:pt x="2290572" y="38100"/>
                  </a:lnTo>
                  <a:close/>
                </a:path>
                <a:path w="2308860" h="687704">
                  <a:moveTo>
                    <a:pt x="2290572" y="649224"/>
                  </a:moveTo>
                  <a:lnTo>
                    <a:pt x="2290572" y="38100"/>
                  </a:lnTo>
                  <a:lnTo>
                    <a:pt x="2270760" y="38100"/>
                  </a:lnTo>
                  <a:lnTo>
                    <a:pt x="2270760" y="649224"/>
                  </a:lnTo>
                  <a:lnTo>
                    <a:pt x="2290572" y="649224"/>
                  </a:lnTo>
                  <a:close/>
                </a:path>
                <a:path w="2308860" h="687704">
                  <a:moveTo>
                    <a:pt x="2290572" y="687324"/>
                  </a:moveTo>
                  <a:lnTo>
                    <a:pt x="2290572" y="649224"/>
                  </a:lnTo>
                  <a:lnTo>
                    <a:pt x="2270760" y="667512"/>
                  </a:lnTo>
                  <a:lnTo>
                    <a:pt x="2270760" y="687324"/>
                  </a:lnTo>
                  <a:lnTo>
                    <a:pt x="2290572" y="68732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2420" y="428601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71688" y="1255769"/>
            <a:ext cx="1216660" cy="1651000"/>
            <a:chOff x="8171688" y="1255769"/>
            <a:chExt cx="1216660" cy="165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121" y="1390261"/>
              <a:ext cx="995451" cy="1413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71688" y="1255769"/>
              <a:ext cx="1216660" cy="1651000"/>
            </a:xfrm>
            <a:custGeom>
              <a:avLst/>
              <a:gdLst/>
              <a:ahLst/>
              <a:cxnLst/>
              <a:rect l="l" t="t" r="r" b="b"/>
              <a:pathLst>
                <a:path w="1216659" h="1651000">
                  <a:moveTo>
                    <a:pt x="1216152" y="1632210"/>
                  </a:moveTo>
                  <a:lnTo>
                    <a:pt x="1216152" y="19812"/>
                  </a:lnTo>
                  <a:lnTo>
                    <a:pt x="1214794" y="12215"/>
                  </a:lnTo>
                  <a:lnTo>
                    <a:pt x="1211008" y="5905"/>
                  </a:lnTo>
                  <a:lnTo>
                    <a:pt x="1205222" y="1595"/>
                  </a:lnTo>
                  <a:lnTo>
                    <a:pt x="1197864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1632210"/>
                  </a:lnTo>
                  <a:lnTo>
                    <a:pt x="1357" y="1638925"/>
                  </a:lnTo>
                  <a:lnTo>
                    <a:pt x="5143" y="1644783"/>
                  </a:lnTo>
                  <a:lnTo>
                    <a:pt x="10929" y="1648926"/>
                  </a:lnTo>
                  <a:lnTo>
                    <a:pt x="18288" y="165049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1178052" y="38100"/>
                  </a:lnTo>
                  <a:lnTo>
                    <a:pt x="1178052" y="19812"/>
                  </a:lnTo>
                  <a:lnTo>
                    <a:pt x="1197864" y="38100"/>
                  </a:lnTo>
                  <a:lnTo>
                    <a:pt x="1197864" y="1650498"/>
                  </a:lnTo>
                  <a:lnTo>
                    <a:pt x="1205222" y="1648926"/>
                  </a:lnTo>
                  <a:lnTo>
                    <a:pt x="1211008" y="1644783"/>
                  </a:lnTo>
                  <a:lnTo>
                    <a:pt x="1214794" y="1638925"/>
                  </a:lnTo>
                  <a:lnTo>
                    <a:pt x="1216152" y="1632210"/>
                  </a:lnTo>
                  <a:close/>
                </a:path>
                <a:path w="1216659" h="1651000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1216659" h="1651000">
                  <a:moveTo>
                    <a:pt x="38100" y="161239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612398"/>
                  </a:lnTo>
                  <a:lnTo>
                    <a:pt x="38100" y="1612398"/>
                  </a:lnTo>
                  <a:close/>
                </a:path>
                <a:path w="1216659" h="1651000">
                  <a:moveTo>
                    <a:pt x="1197864" y="1612398"/>
                  </a:moveTo>
                  <a:lnTo>
                    <a:pt x="18288" y="1612398"/>
                  </a:lnTo>
                  <a:lnTo>
                    <a:pt x="38100" y="1632210"/>
                  </a:lnTo>
                  <a:lnTo>
                    <a:pt x="38100" y="1650498"/>
                  </a:lnTo>
                  <a:lnTo>
                    <a:pt x="1178052" y="1650498"/>
                  </a:lnTo>
                  <a:lnTo>
                    <a:pt x="1178052" y="1632210"/>
                  </a:lnTo>
                  <a:lnTo>
                    <a:pt x="1197864" y="1612398"/>
                  </a:lnTo>
                  <a:close/>
                </a:path>
                <a:path w="1216659" h="1651000">
                  <a:moveTo>
                    <a:pt x="38100" y="1650498"/>
                  </a:moveTo>
                  <a:lnTo>
                    <a:pt x="38100" y="1632210"/>
                  </a:lnTo>
                  <a:lnTo>
                    <a:pt x="18288" y="1612398"/>
                  </a:lnTo>
                  <a:lnTo>
                    <a:pt x="18288" y="1650498"/>
                  </a:lnTo>
                  <a:lnTo>
                    <a:pt x="38100" y="1650498"/>
                  </a:lnTo>
                  <a:close/>
                </a:path>
                <a:path w="1216659" h="1651000">
                  <a:moveTo>
                    <a:pt x="1197864" y="38100"/>
                  </a:moveTo>
                  <a:lnTo>
                    <a:pt x="1178052" y="19812"/>
                  </a:lnTo>
                  <a:lnTo>
                    <a:pt x="1178052" y="38100"/>
                  </a:lnTo>
                  <a:lnTo>
                    <a:pt x="1197864" y="38100"/>
                  </a:lnTo>
                  <a:close/>
                </a:path>
                <a:path w="1216659" h="1651000">
                  <a:moveTo>
                    <a:pt x="1197864" y="1612398"/>
                  </a:moveTo>
                  <a:lnTo>
                    <a:pt x="1197864" y="38100"/>
                  </a:lnTo>
                  <a:lnTo>
                    <a:pt x="1178052" y="38100"/>
                  </a:lnTo>
                  <a:lnTo>
                    <a:pt x="1178052" y="1612398"/>
                  </a:lnTo>
                  <a:lnTo>
                    <a:pt x="1197864" y="1612398"/>
                  </a:lnTo>
                  <a:close/>
                </a:path>
                <a:path w="1216659" h="1651000">
                  <a:moveTo>
                    <a:pt x="1197864" y="1650498"/>
                  </a:moveTo>
                  <a:lnTo>
                    <a:pt x="1197864" y="1612398"/>
                  </a:lnTo>
                  <a:lnTo>
                    <a:pt x="1178052" y="1632210"/>
                  </a:lnTo>
                  <a:lnTo>
                    <a:pt x="1178052" y="1650498"/>
                  </a:lnTo>
                  <a:lnTo>
                    <a:pt x="1197864" y="165049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5199" y="400515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grpSp>
        <p:nvGrpSpPr>
          <p:cNvPr id="9" name="object 9"/>
          <p:cNvGrpSpPr/>
          <p:nvPr/>
        </p:nvGrpSpPr>
        <p:grpSpPr>
          <a:xfrm>
            <a:off x="2356104" y="2069592"/>
            <a:ext cx="4196080" cy="386080"/>
            <a:chOff x="2356104" y="2069592"/>
            <a:chExt cx="4196080" cy="386080"/>
          </a:xfrm>
        </p:grpSpPr>
        <p:sp>
          <p:nvSpPr>
            <p:cNvPr id="10" name="object 10"/>
            <p:cNvSpPr/>
            <p:nvPr/>
          </p:nvSpPr>
          <p:spPr>
            <a:xfrm>
              <a:off x="2365247" y="2078735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6104" y="2069592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1000"/>
                  </a:moveTo>
                  <a:lnTo>
                    <a:pt x="4195572" y="3048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4175760" y="18288"/>
                  </a:lnTo>
                  <a:lnTo>
                    <a:pt x="4175760" y="9144"/>
                  </a:lnTo>
                  <a:lnTo>
                    <a:pt x="4186428" y="18288"/>
                  </a:lnTo>
                  <a:lnTo>
                    <a:pt x="4186428" y="385572"/>
                  </a:lnTo>
                  <a:lnTo>
                    <a:pt x="4191000" y="385572"/>
                  </a:lnTo>
                  <a:lnTo>
                    <a:pt x="4195572" y="381000"/>
                  </a:lnTo>
                  <a:close/>
                </a:path>
                <a:path w="4196080" h="386080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4196080" h="386080">
                  <a:moveTo>
                    <a:pt x="18288" y="367284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67284"/>
                  </a:lnTo>
                  <a:lnTo>
                    <a:pt x="18288" y="367284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9144" y="367284"/>
                  </a:lnTo>
                  <a:lnTo>
                    <a:pt x="18288" y="376428"/>
                  </a:lnTo>
                  <a:lnTo>
                    <a:pt x="18288" y="385572"/>
                  </a:lnTo>
                  <a:lnTo>
                    <a:pt x="4175760" y="385572"/>
                  </a:lnTo>
                  <a:lnTo>
                    <a:pt x="4175760" y="376428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18288" y="385572"/>
                  </a:moveTo>
                  <a:lnTo>
                    <a:pt x="18288" y="376428"/>
                  </a:lnTo>
                  <a:lnTo>
                    <a:pt x="9144" y="367284"/>
                  </a:lnTo>
                  <a:lnTo>
                    <a:pt x="9144" y="385572"/>
                  </a:lnTo>
                  <a:lnTo>
                    <a:pt x="18288" y="385572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5760" y="9144"/>
                  </a:lnTo>
                  <a:lnTo>
                    <a:pt x="4175760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4186428" y="18288"/>
                  </a:lnTo>
                  <a:lnTo>
                    <a:pt x="4175760" y="18288"/>
                  </a:lnTo>
                  <a:lnTo>
                    <a:pt x="4175760" y="367284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4186428" y="385572"/>
                  </a:moveTo>
                  <a:lnTo>
                    <a:pt x="4186428" y="367284"/>
                  </a:lnTo>
                  <a:lnTo>
                    <a:pt x="4175760" y="376428"/>
                  </a:lnTo>
                  <a:lnTo>
                    <a:pt x="4175760" y="385572"/>
                  </a:lnTo>
                  <a:lnTo>
                    <a:pt x="4186428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264408" y="5317236"/>
            <a:ext cx="2827020" cy="384175"/>
            <a:chOff x="3264408" y="5317236"/>
            <a:chExt cx="2827020" cy="384175"/>
          </a:xfrm>
        </p:grpSpPr>
        <p:sp>
          <p:nvSpPr>
            <p:cNvPr id="13" name="object 13"/>
            <p:cNvSpPr/>
            <p:nvPr/>
          </p:nvSpPr>
          <p:spPr>
            <a:xfrm>
              <a:off x="3273551" y="5326380"/>
              <a:ext cx="2809240" cy="365760"/>
            </a:xfrm>
            <a:custGeom>
              <a:avLst/>
              <a:gdLst/>
              <a:ahLst/>
              <a:cxnLst/>
              <a:rect l="l" t="t" r="r" b="b"/>
              <a:pathLst>
                <a:path w="2809240" h="365760">
                  <a:moveTo>
                    <a:pt x="2808731" y="365759"/>
                  </a:moveTo>
                  <a:lnTo>
                    <a:pt x="2808731" y="0"/>
                  </a:lnTo>
                  <a:lnTo>
                    <a:pt x="0" y="0"/>
                  </a:lnTo>
                  <a:lnTo>
                    <a:pt x="0" y="365759"/>
                  </a:lnTo>
                  <a:lnTo>
                    <a:pt x="2808731" y="365759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64408" y="5317236"/>
              <a:ext cx="2827020" cy="384175"/>
            </a:xfrm>
            <a:custGeom>
              <a:avLst/>
              <a:gdLst/>
              <a:ahLst/>
              <a:cxnLst/>
              <a:rect l="l" t="t" r="r" b="b"/>
              <a:pathLst>
                <a:path w="2827020" h="384175">
                  <a:moveTo>
                    <a:pt x="2827020" y="379476"/>
                  </a:moveTo>
                  <a:lnTo>
                    <a:pt x="2827020" y="4572"/>
                  </a:lnTo>
                  <a:lnTo>
                    <a:pt x="2822448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379476"/>
                  </a:lnTo>
                  <a:lnTo>
                    <a:pt x="3048" y="384048"/>
                  </a:lnTo>
                  <a:lnTo>
                    <a:pt x="9144" y="384048"/>
                  </a:lnTo>
                  <a:lnTo>
                    <a:pt x="9144" y="19812"/>
                  </a:lnTo>
                  <a:lnTo>
                    <a:pt x="18288" y="9144"/>
                  </a:lnTo>
                  <a:lnTo>
                    <a:pt x="18288" y="19812"/>
                  </a:lnTo>
                  <a:lnTo>
                    <a:pt x="2807208" y="19812"/>
                  </a:lnTo>
                  <a:lnTo>
                    <a:pt x="2807208" y="9144"/>
                  </a:lnTo>
                  <a:lnTo>
                    <a:pt x="2817876" y="19812"/>
                  </a:lnTo>
                  <a:lnTo>
                    <a:pt x="2817876" y="384048"/>
                  </a:lnTo>
                  <a:lnTo>
                    <a:pt x="2822448" y="384048"/>
                  </a:lnTo>
                  <a:lnTo>
                    <a:pt x="2827020" y="379476"/>
                  </a:lnTo>
                  <a:close/>
                </a:path>
                <a:path w="2827020" h="384175">
                  <a:moveTo>
                    <a:pt x="18288" y="19812"/>
                  </a:moveTo>
                  <a:lnTo>
                    <a:pt x="18288" y="9144"/>
                  </a:lnTo>
                  <a:lnTo>
                    <a:pt x="9144" y="19812"/>
                  </a:lnTo>
                  <a:lnTo>
                    <a:pt x="18288" y="19812"/>
                  </a:lnTo>
                  <a:close/>
                </a:path>
                <a:path w="2827020" h="384175">
                  <a:moveTo>
                    <a:pt x="18288" y="365760"/>
                  </a:moveTo>
                  <a:lnTo>
                    <a:pt x="18288" y="19812"/>
                  </a:lnTo>
                  <a:lnTo>
                    <a:pt x="9144" y="19812"/>
                  </a:lnTo>
                  <a:lnTo>
                    <a:pt x="9144" y="365760"/>
                  </a:lnTo>
                  <a:lnTo>
                    <a:pt x="18288" y="365760"/>
                  </a:lnTo>
                  <a:close/>
                </a:path>
                <a:path w="2827020" h="384175">
                  <a:moveTo>
                    <a:pt x="2817876" y="365760"/>
                  </a:moveTo>
                  <a:lnTo>
                    <a:pt x="9144" y="365760"/>
                  </a:lnTo>
                  <a:lnTo>
                    <a:pt x="18288" y="374904"/>
                  </a:lnTo>
                  <a:lnTo>
                    <a:pt x="18288" y="384048"/>
                  </a:lnTo>
                  <a:lnTo>
                    <a:pt x="2807208" y="384048"/>
                  </a:lnTo>
                  <a:lnTo>
                    <a:pt x="2807208" y="374904"/>
                  </a:lnTo>
                  <a:lnTo>
                    <a:pt x="2817876" y="365760"/>
                  </a:lnTo>
                  <a:close/>
                </a:path>
                <a:path w="2827020" h="384175">
                  <a:moveTo>
                    <a:pt x="18288" y="384048"/>
                  </a:moveTo>
                  <a:lnTo>
                    <a:pt x="18288" y="374904"/>
                  </a:lnTo>
                  <a:lnTo>
                    <a:pt x="9144" y="365760"/>
                  </a:lnTo>
                  <a:lnTo>
                    <a:pt x="9144" y="384048"/>
                  </a:lnTo>
                  <a:lnTo>
                    <a:pt x="18288" y="384048"/>
                  </a:lnTo>
                  <a:close/>
                </a:path>
                <a:path w="2827020" h="384175">
                  <a:moveTo>
                    <a:pt x="2817876" y="19812"/>
                  </a:moveTo>
                  <a:lnTo>
                    <a:pt x="2807208" y="9144"/>
                  </a:lnTo>
                  <a:lnTo>
                    <a:pt x="2807208" y="19812"/>
                  </a:lnTo>
                  <a:lnTo>
                    <a:pt x="2817876" y="19812"/>
                  </a:lnTo>
                  <a:close/>
                </a:path>
                <a:path w="2827020" h="384175">
                  <a:moveTo>
                    <a:pt x="2817876" y="365760"/>
                  </a:moveTo>
                  <a:lnTo>
                    <a:pt x="2817876" y="19812"/>
                  </a:lnTo>
                  <a:lnTo>
                    <a:pt x="2807208" y="19812"/>
                  </a:lnTo>
                  <a:lnTo>
                    <a:pt x="2807208" y="365760"/>
                  </a:lnTo>
                  <a:lnTo>
                    <a:pt x="2817876" y="365760"/>
                  </a:lnTo>
                  <a:close/>
                </a:path>
                <a:path w="2827020" h="384175">
                  <a:moveTo>
                    <a:pt x="2817876" y="384048"/>
                  </a:moveTo>
                  <a:lnTo>
                    <a:pt x="2817876" y="365760"/>
                  </a:lnTo>
                  <a:lnTo>
                    <a:pt x="2807208" y="374904"/>
                  </a:lnTo>
                  <a:lnTo>
                    <a:pt x="2807208" y="384048"/>
                  </a:lnTo>
                  <a:lnTo>
                    <a:pt x="2817876" y="38404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8277" y="1363471"/>
            <a:ext cx="7096125" cy="429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418465" algn="l"/>
              </a:tabLst>
            </a:pPr>
            <a:r>
              <a:rPr sz="2600" dirty="0">
                <a:latin typeface="Arial MT"/>
                <a:cs typeface="Arial MT"/>
              </a:rPr>
              <a:t>Equation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for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state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at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time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t:</a:t>
            </a:r>
            <a:endParaRPr sz="2600">
              <a:latin typeface="Arial MT"/>
              <a:cs typeface="Arial MT"/>
            </a:endParaRPr>
          </a:p>
          <a:p>
            <a:pPr marL="311785" algn="ctr">
              <a:lnSpc>
                <a:spcPct val="100000"/>
              </a:lnSpc>
              <a:spcBef>
                <a:spcPts val="2300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2200">
              <a:latin typeface="Cambria"/>
              <a:cs typeface="Cambria"/>
            </a:endParaRPr>
          </a:p>
          <a:p>
            <a:pPr marL="419100" marR="81280" indent="-342900">
              <a:lnSpc>
                <a:spcPct val="100000"/>
              </a:lnSpc>
              <a:buChar char="•"/>
              <a:tabLst>
                <a:tab pos="419100" algn="l"/>
              </a:tabLst>
            </a:pPr>
            <a:r>
              <a:rPr sz="2600" dirty="0">
                <a:latin typeface="Arial MT"/>
                <a:cs typeface="Arial MT"/>
              </a:rPr>
              <a:t>Activation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function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tanh</a:t>
            </a:r>
            <a:r>
              <a:rPr sz="2600" dirty="0">
                <a:latin typeface="Arial MT"/>
                <a:cs typeface="Arial MT"/>
              </a:rPr>
              <a:t>,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weight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at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recurrent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neuron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550" i="1" baseline="-21241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r>
              <a:rPr sz="2550" i="1" spc="307" baseline="-212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weight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input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neuron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i="1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550" i="1" spc="-37" baseline="-21241" dirty="0">
                <a:solidFill>
                  <a:srgbClr val="FF0000"/>
                </a:solidFill>
                <a:latin typeface="Arial"/>
                <a:cs typeface="Arial"/>
              </a:rPr>
              <a:t>xh</a:t>
            </a:r>
            <a:endParaRPr sz="2550" baseline="-21241">
              <a:latin typeface="Arial"/>
              <a:cs typeface="Arial"/>
            </a:endParaRPr>
          </a:p>
          <a:p>
            <a:pPr marL="418465" marR="3429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418465" algn="l"/>
              </a:tabLst>
            </a:pPr>
            <a:r>
              <a:rPr sz="2600" dirty="0">
                <a:latin typeface="Arial MT"/>
                <a:cs typeface="Arial MT"/>
              </a:rPr>
              <a:t>Once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current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state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calculated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can </a:t>
            </a:r>
            <a:r>
              <a:rPr sz="2600" dirty="0">
                <a:latin typeface="Arial MT"/>
                <a:cs typeface="Arial MT"/>
              </a:rPr>
              <a:t>calculate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state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as: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600">
              <a:latin typeface="Arial MT"/>
              <a:cs typeface="Arial MT"/>
            </a:endParaRPr>
          </a:p>
          <a:p>
            <a:pPr marL="2722880">
              <a:lnSpc>
                <a:spcPct val="100000"/>
              </a:lnSpc>
            </a:pPr>
            <a:r>
              <a:rPr sz="2200" spc="95" dirty="0">
                <a:latin typeface="Cambria"/>
                <a:cs typeface="Cambria"/>
              </a:rPr>
              <a:t>y</a:t>
            </a:r>
            <a:r>
              <a:rPr sz="2400" spc="142" baseline="-15625" dirty="0">
                <a:latin typeface="Cambria"/>
                <a:cs typeface="Cambria"/>
              </a:rPr>
              <a:t>t</a:t>
            </a:r>
            <a:r>
              <a:rPr sz="2400" spc="60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35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g(W</a:t>
            </a:r>
            <a:r>
              <a:rPr sz="2400" spc="150" baseline="-15625" dirty="0">
                <a:latin typeface="Cambria"/>
                <a:cs typeface="Cambria"/>
              </a:rPr>
              <a:t>hy</a:t>
            </a:r>
            <a:r>
              <a:rPr sz="2200" spc="100" dirty="0">
                <a:latin typeface="Cambria"/>
                <a:cs typeface="Cambria"/>
              </a:rPr>
              <a:t>h</a:t>
            </a:r>
            <a:r>
              <a:rPr sz="2400" spc="150" baseline="-15625" dirty="0">
                <a:latin typeface="Cambria"/>
                <a:cs typeface="Cambria"/>
              </a:rPr>
              <a:t>t</a:t>
            </a:r>
            <a:r>
              <a:rPr sz="2400" spc="412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b</a:t>
            </a:r>
            <a:r>
              <a:rPr sz="2400" spc="112" baseline="-15625" dirty="0">
                <a:latin typeface="Cambria"/>
                <a:cs typeface="Cambria"/>
              </a:rPr>
              <a:t>y</a:t>
            </a:r>
            <a:r>
              <a:rPr sz="2200" spc="75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085" y="1144015"/>
            <a:ext cx="8946515" cy="521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8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44386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supplied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network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i.e.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i="1" spc="-2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i="1" spc="-37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 baseline="-20833">
              <a:latin typeface="Arial"/>
              <a:cs typeface="Arial"/>
            </a:endParaRPr>
          </a:p>
          <a:p>
            <a:pPr marL="44386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supplied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network</a:t>
            </a:r>
            <a:endParaRPr sz="2400">
              <a:latin typeface="Arial MT"/>
              <a:cs typeface="Arial MT"/>
            </a:endParaRPr>
          </a:p>
          <a:p>
            <a:pPr marL="443865" marR="26416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43865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calculate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combination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previous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i.e.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calculate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i="1" spc="-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i="1" spc="-37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 baseline="-20833">
              <a:latin typeface="Arial"/>
              <a:cs typeface="Arial"/>
            </a:endParaRPr>
          </a:p>
          <a:p>
            <a:pPr marL="443865" indent="-342265">
              <a:lnSpc>
                <a:spcPct val="100000"/>
              </a:lnSpc>
              <a:spcBef>
                <a:spcPts val="575"/>
              </a:spcBef>
              <a:buChar char="•"/>
              <a:tabLst>
                <a:tab pos="4438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i="1" spc="277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becomes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i="1" spc="-30" baseline="-20833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2400" i="1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400" i="1" spc="300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next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step</a:t>
            </a:r>
            <a:endParaRPr sz="2400">
              <a:latin typeface="Arial MT"/>
              <a:cs typeface="Arial MT"/>
            </a:endParaRPr>
          </a:p>
          <a:p>
            <a:pPr marL="444500" marR="29908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44500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demands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combine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information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previous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states</a:t>
            </a:r>
            <a:endParaRPr sz="2400">
              <a:latin typeface="Arial MT"/>
              <a:cs typeface="Arial MT"/>
            </a:endParaRPr>
          </a:p>
          <a:p>
            <a:pPr marL="444500" marR="14224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44500" algn="l"/>
              </a:tabLst>
            </a:pPr>
            <a:r>
              <a:rPr sz="2400" dirty="0">
                <a:latin typeface="Arial MT"/>
                <a:cs typeface="Arial MT"/>
              </a:rPr>
              <a:t>Once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completed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final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current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state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is </a:t>
            </a:r>
            <a:r>
              <a:rPr sz="2400" dirty="0">
                <a:latin typeface="Arial MT"/>
                <a:cs typeface="Arial MT"/>
              </a:rPr>
              <a:t>used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calculate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i="1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i="1" spc="-37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 baseline="-20833">
              <a:latin typeface="Arial"/>
              <a:cs typeface="Arial"/>
            </a:endParaRPr>
          </a:p>
          <a:p>
            <a:pPr marL="443865" marR="1066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438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compared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output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error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generated</a:t>
            </a:r>
            <a:endParaRPr sz="2400">
              <a:latin typeface="Arial MT"/>
              <a:cs typeface="Arial MT"/>
            </a:endParaRPr>
          </a:p>
          <a:p>
            <a:pPr marL="443865" marR="12065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438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error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backpropagated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network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update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weights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network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trained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5940" y="421171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Example</a:t>
            </a:r>
            <a:r>
              <a:rPr sz="4400" spc="-4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–</a:t>
            </a:r>
            <a:r>
              <a:rPr sz="4400" spc="-5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Character</a:t>
            </a:r>
            <a:r>
              <a:rPr sz="4400" spc="-7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Learning</a:t>
            </a:r>
            <a:r>
              <a:rPr sz="4400" spc="-35" dirty="0">
                <a:solidFill>
                  <a:schemeClr val="bg1"/>
                </a:solidFill>
              </a:rPr>
              <a:t> </a:t>
            </a:r>
            <a:r>
              <a:rPr sz="44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988" y="1549908"/>
            <a:ext cx="2362200" cy="11125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39512" y="3880104"/>
            <a:ext cx="1902460" cy="1854835"/>
            <a:chOff x="5239512" y="3880104"/>
            <a:chExt cx="1902460" cy="1854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8948" y="4622292"/>
              <a:ext cx="1728215" cy="11064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92852" y="5314188"/>
              <a:ext cx="1740535" cy="421005"/>
            </a:xfrm>
            <a:custGeom>
              <a:avLst/>
              <a:gdLst/>
              <a:ahLst/>
              <a:cxnLst/>
              <a:rect l="l" t="t" r="r" b="b"/>
              <a:pathLst>
                <a:path w="1740534" h="421004">
                  <a:moveTo>
                    <a:pt x="1740408" y="355092"/>
                  </a:moveTo>
                  <a:lnTo>
                    <a:pt x="1740408" y="67056"/>
                  </a:lnTo>
                  <a:lnTo>
                    <a:pt x="1737360" y="51816"/>
                  </a:lnTo>
                  <a:lnTo>
                    <a:pt x="1734312" y="45720"/>
                  </a:lnTo>
                  <a:lnTo>
                    <a:pt x="1731264" y="38100"/>
                  </a:lnTo>
                  <a:lnTo>
                    <a:pt x="1702308" y="9144"/>
                  </a:lnTo>
                  <a:lnTo>
                    <a:pt x="1694688" y="6096"/>
                  </a:lnTo>
                  <a:lnTo>
                    <a:pt x="1688592" y="3048"/>
                  </a:lnTo>
                  <a:lnTo>
                    <a:pt x="1673352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9144" y="38100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8580" y="12192"/>
                  </a:lnTo>
                  <a:lnTo>
                    <a:pt x="68580" y="13411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665732" y="12192"/>
                  </a:lnTo>
                  <a:lnTo>
                    <a:pt x="1671828" y="13411"/>
                  </a:lnTo>
                  <a:lnTo>
                    <a:pt x="1671828" y="12192"/>
                  </a:lnTo>
                  <a:lnTo>
                    <a:pt x="1679448" y="13716"/>
                  </a:lnTo>
                  <a:lnTo>
                    <a:pt x="1679448" y="14020"/>
                  </a:lnTo>
                  <a:lnTo>
                    <a:pt x="1685544" y="15240"/>
                  </a:lnTo>
                  <a:lnTo>
                    <a:pt x="1685544" y="16002"/>
                  </a:lnTo>
                  <a:lnTo>
                    <a:pt x="1690116" y="18288"/>
                  </a:lnTo>
                  <a:lnTo>
                    <a:pt x="1690116" y="16764"/>
                  </a:lnTo>
                  <a:lnTo>
                    <a:pt x="1696212" y="19812"/>
                  </a:lnTo>
                  <a:lnTo>
                    <a:pt x="1700784" y="22860"/>
                  </a:lnTo>
                  <a:lnTo>
                    <a:pt x="1709928" y="30480"/>
                  </a:lnTo>
                  <a:lnTo>
                    <a:pt x="1717548" y="39624"/>
                  </a:lnTo>
                  <a:lnTo>
                    <a:pt x="1720596" y="45720"/>
                  </a:lnTo>
                  <a:lnTo>
                    <a:pt x="1720596" y="44196"/>
                  </a:lnTo>
                  <a:lnTo>
                    <a:pt x="1723644" y="50292"/>
                  </a:lnTo>
                  <a:lnTo>
                    <a:pt x="1725168" y="56388"/>
                  </a:lnTo>
                  <a:lnTo>
                    <a:pt x="1725168" y="54864"/>
                  </a:lnTo>
                  <a:lnTo>
                    <a:pt x="1726692" y="62484"/>
                  </a:lnTo>
                  <a:lnTo>
                    <a:pt x="1726692" y="60960"/>
                  </a:lnTo>
                  <a:lnTo>
                    <a:pt x="1728216" y="68580"/>
                  </a:lnTo>
                  <a:lnTo>
                    <a:pt x="1728216" y="388620"/>
                  </a:lnTo>
                  <a:lnTo>
                    <a:pt x="1734312" y="376428"/>
                  </a:lnTo>
                  <a:lnTo>
                    <a:pt x="1737360" y="368808"/>
                  </a:lnTo>
                  <a:lnTo>
                    <a:pt x="1738884" y="361188"/>
                  </a:lnTo>
                  <a:lnTo>
                    <a:pt x="1740408" y="355092"/>
                  </a:lnTo>
                  <a:close/>
                </a:path>
                <a:path w="1740534" h="421004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740534" h="421004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740534" h="421004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740534" h="421004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740534" h="421004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185"/>
                  </a:lnTo>
                  <a:lnTo>
                    <a:pt x="59436" y="419100"/>
                  </a:lnTo>
                  <a:lnTo>
                    <a:pt x="65532" y="42062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740534" h="421004">
                  <a:moveTo>
                    <a:pt x="68580" y="13411"/>
                  </a:moveTo>
                  <a:lnTo>
                    <a:pt x="68580" y="12192"/>
                  </a:lnTo>
                  <a:lnTo>
                    <a:pt x="67056" y="13716"/>
                  </a:lnTo>
                  <a:lnTo>
                    <a:pt x="68580" y="13411"/>
                  </a:lnTo>
                  <a:close/>
                </a:path>
                <a:path w="1740534" h="421004">
                  <a:moveTo>
                    <a:pt x="1673352" y="420624"/>
                  </a:moveTo>
                  <a:lnTo>
                    <a:pt x="167335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73352" y="420624"/>
                  </a:lnTo>
                  <a:close/>
                </a:path>
                <a:path w="1740534" h="421004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740534" h="421004">
                  <a:moveTo>
                    <a:pt x="1673352" y="13716"/>
                  </a:moveTo>
                  <a:lnTo>
                    <a:pt x="1671828" y="12192"/>
                  </a:lnTo>
                  <a:lnTo>
                    <a:pt x="1671828" y="13411"/>
                  </a:lnTo>
                  <a:lnTo>
                    <a:pt x="1673352" y="13716"/>
                  </a:lnTo>
                  <a:close/>
                </a:path>
                <a:path w="1740534" h="421004">
                  <a:moveTo>
                    <a:pt x="1679448" y="419404"/>
                  </a:moveTo>
                  <a:lnTo>
                    <a:pt x="1679448" y="406908"/>
                  </a:lnTo>
                  <a:lnTo>
                    <a:pt x="1671828" y="408432"/>
                  </a:lnTo>
                  <a:lnTo>
                    <a:pt x="1673352" y="408432"/>
                  </a:lnTo>
                  <a:lnTo>
                    <a:pt x="1673352" y="420624"/>
                  </a:lnTo>
                  <a:lnTo>
                    <a:pt x="1679448" y="419404"/>
                  </a:lnTo>
                  <a:close/>
                </a:path>
                <a:path w="1740534" h="421004">
                  <a:moveTo>
                    <a:pt x="1679448" y="14020"/>
                  </a:moveTo>
                  <a:lnTo>
                    <a:pt x="1679448" y="13716"/>
                  </a:lnTo>
                  <a:lnTo>
                    <a:pt x="1677924" y="13716"/>
                  </a:lnTo>
                  <a:lnTo>
                    <a:pt x="1679448" y="14020"/>
                  </a:lnTo>
                  <a:close/>
                </a:path>
                <a:path w="1740534" h="421004">
                  <a:moveTo>
                    <a:pt x="1685544" y="418185"/>
                  </a:moveTo>
                  <a:lnTo>
                    <a:pt x="1685544" y="405384"/>
                  </a:lnTo>
                  <a:lnTo>
                    <a:pt x="1677924" y="406908"/>
                  </a:lnTo>
                  <a:lnTo>
                    <a:pt x="1679448" y="406908"/>
                  </a:lnTo>
                  <a:lnTo>
                    <a:pt x="1679448" y="419404"/>
                  </a:lnTo>
                  <a:lnTo>
                    <a:pt x="1685544" y="418185"/>
                  </a:lnTo>
                  <a:close/>
                </a:path>
                <a:path w="1740534" h="421004">
                  <a:moveTo>
                    <a:pt x="1685544" y="16002"/>
                  </a:moveTo>
                  <a:lnTo>
                    <a:pt x="1685544" y="15240"/>
                  </a:lnTo>
                  <a:lnTo>
                    <a:pt x="1684020" y="15240"/>
                  </a:lnTo>
                  <a:lnTo>
                    <a:pt x="1685544" y="16002"/>
                  </a:lnTo>
                  <a:close/>
                </a:path>
                <a:path w="1740534" h="421004">
                  <a:moveTo>
                    <a:pt x="1728216" y="388620"/>
                  </a:moveTo>
                  <a:lnTo>
                    <a:pt x="1728216" y="352044"/>
                  </a:lnTo>
                  <a:lnTo>
                    <a:pt x="1726692" y="359664"/>
                  </a:lnTo>
                  <a:lnTo>
                    <a:pt x="1725168" y="365760"/>
                  </a:lnTo>
                  <a:lnTo>
                    <a:pt x="1725168" y="364236"/>
                  </a:lnTo>
                  <a:lnTo>
                    <a:pt x="1723644" y="371856"/>
                  </a:lnTo>
                  <a:lnTo>
                    <a:pt x="1723644" y="370332"/>
                  </a:lnTo>
                  <a:lnTo>
                    <a:pt x="1720596" y="376428"/>
                  </a:lnTo>
                  <a:lnTo>
                    <a:pt x="1717548" y="381000"/>
                  </a:lnTo>
                  <a:lnTo>
                    <a:pt x="1709928" y="391668"/>
                  </a:lnTo>
                  <a:lnTo>
                    <a:pt x="1709928" y="390144"/>
                  </a:lnTo>
                  <a:lnTo>
                    <a:pt x="1700784" y="397764"/>
                  </a:lnTo>
                  <a:lnTo>
                    <a:pt x="1696212" y="400812"/>
                  </a:lnTo>
                  <a:lnTo>
                    <a:pt x="1690116" y="403860"/>
                  </a:lnTo>
                  <a:lnTo>
                    <a:pt x="1684020" y="405384"/>
                  </a:lnTo>
                  <a:lnTo>
                    <a:pt x="1685544" y="405384"/>
                  </a:lnTo>
                  <a:lnTo>
                    <a:pt x="1685544" y="418185"/>
                  </a:lnTo>
                  <a:lnTo>
                    <a:pt x="1688592" y="417576"/>
                  </a:lnTo>
                  <a:lnTo>
                    <a:pt x="1694688" y="416052"/>
                  </a:lnTo>
                  <a:lnTo>
                    <a:pt x="1702308" y="413004"/>
                  </a:lnTo>
                  <a:lnTo>
                    <a:pt x="1708404" y="408432"/>
                  </a:lnTo>
                  <a:lnTo>
                    <a:pt x="1719072" y="399288"/>
                  </a:lnTo>
                  <a:lnTo>
                    <a:pt x="172821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300" y="4588764"/>
              <a:ext cx="1303019" cy="408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42204" y="4582668"/>
              <a:ext cx="1316990" cy="421005"/>
            </a:xfrm>
            <a:custGeom>
              <a:avLst/>
              <a:gdLst/>
              <a:ahLst/>
              <a:cxnLst/>
              <a:rect l="l" t="t" r="r" b="b"/>
              <a:pathLst>
                <a:path w="1316990" h="421004">
                  <a:moveTo>
                    <a:pt x="1315212" y="361188"/>
                  </a:moveTo>
                  <a:lnTo>
                    <a:pt x="1315212" y="5943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283208" y="12192"/>
                  </a:lnTo>
                  <a:lnTo>
                    <a:pt x="124968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6096"/>
                  </a:lnTo>
                  <a:lnTo>
                    <a:pt x="38100" y="9144"/>
                  </a:lnTo>
                  <a:lnTo>
                    <a:pt x="9144" y="38100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39624" y="22860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248156" y="12192"/>
                  </a:lnTo>
                  <a:lnTo>
                    <a:pt x="1266444" y="16764"/>
                  </a:lnTo>
                  <a:lnTo>
                    <a:pt x="1266444" y="17526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6256" y="30480"/>
                  </a:lnTo>
                  <a:lnTo>
                    <a:pt x="1286256" y="32004"/>
                  </a:lnTo>
                  <a:lnTo>
                    <a:pt x="1293876" y="39624"/>
                  </a:lnTo>
                  <a:lnTo>
                    <a:pt x="1293876" y="4191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299972" y="56388"/>
                  </a:lnTo>
                  <a:lnTo>
                    <a:pt x="1299972" y="54864"/>
                  </a:lnTo>
                  <a:lnTo>
                    <a:pt x="1301496" y="62484"/>
                  </a:lnTo>
                  <a:lnTo>
                    <a:pt x="1301496" y="60960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7592" y="382524"/>
                  </a:lnTo>
                  <a:lnTo>
                    <a:pt x="1310640" y="374904"/>
                  </a:lnTo>
                  <a:lnTo>
                    <a:pt x="1312164" y="368808"/>
                  </a:lnTo>
                  <a:lnTo>
                    <a:pt x="1315212" y="361188"/>
                  </a:lnTo>
                  <a:close/>
                </a:path>
                <a:path w="1316990" h="421004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6990" h="421004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316990" h="421004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316990" h="421004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316990" h="421004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6990" h="421004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316990" h="421004">
                  <a:moveTo>
                    <a:pt x="1266444" y="416356"/>
                  </a:moveTo>
                  <a:lnTo>
                    <a:pt x="1266444" y="403860"/>
                  </a:ln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249680" y="420624"/>
                  </a:lnTo>
                  <a:lnTo>
                    <a:pt x="1257300" y="419100"/>
                  </a:lnTo>
                  <a:lnTo>
                    <a:pt x="1263396" y="417576"/>
                  </a:lnTo>
                  <a:lnTo>
                    <a:pt x="1266444" y="416356"/>
                  </a:lnTo>
                  <a:close/>
                </a:path>
                <a:path w="1316990" h="421004">
                  <a:moveTo>
                    <a:pt x="1266444" y="17526"/>
                  </a:moveTo>
                  <a:lnTo>
                    <a:pt x="1266444" y="16764"/>
                  </a:lnTo>
                  <a:lnTo>
                    <a:pt x="1264920" y="16764"/>
                  </a:lnTo>
                  <a:lnTo>
                    <a:pt x="1266444" y="17526"/>
                  </a:lnTo>
                  <a:close/>
                </a:path>
                <a:path w="1316990" h="421004">
                  <a:moveTo>
                    <a:pt x="1277112" y="411480"/>
                  </a:moveTo>
                  <a:lnTo>
                    <a:pt x="1277112" y="397764"/>
                  </a:lnTo>
                  <a:lnTo>
                    <a:pt x="1264920" y="403860"/>
                  </a:lnTo>
                  <a:lnTo>
                    <a:pt x="1266444" y="403860"/>
                  </a:lnTo>
                  <a:lnTo>
                    <a:pt x="1266444" y="416356"/>
                  </a:lnTo>
                  <a:lnTo>
                    <a:pt x="1271016" y="414528"/>
                  </a:lnTo>
                  <a:lnTo>
                    <a:pt x="1277112" y="411480"/>
                  </a:lnTo>
                  <a:close/>
                </a:path>
                <a:path w="1316990" h="421004">
                  <a:moveTo>
                    <a:pt x="1286256" y="405819"/>
                  </a:moveTo>
                  <a:lnTo>
                    <a:pt x="1286256" y="390144"/>
                  </a:lnTo>
                  <a:lnTo>
                    <a:pt x="1275588" y="397764"/>
                  </a:lnTo>
                  <a:lnTo>
                    <a:pt x="1277112" y="397764"/>
                  </a:lnTo>
                  <a:lnTo>
                    <a:pt x="1277112" y="411480"/>
                  </a:lnTo>
                  <a:lnTo>
                    <a:pt x="1283208" y="408432"/>
                  </a:lnTo>
                  <a:lnTo>
                    <a:pt x="1286256" y="405819"/>
                  </a:lnTo>
                  <a:close/>
                </a:path>
                <a:path w="1316990" h="421004">
                  <a:moveTo>
                    <a:pt x="1286256" y="32004"/>
                  </a:moveTo>
                  <a:lnTo>
                    <a:pt x="1286256" y="30480"/>
                  </a:lnTo>
                  <a:lnTo>
                    <a:pt x="1284732" y="30480"/>
                  </a:lnTo>
                  <a:lnTo>
                    <a:pt x="1286256" y="32004"/>
                  </a:lnTo>
                  <a:close/>
                </a:path>
                <a:path w="1316990" h="421004">
                  <a:moveTo>
                    <a:pt x="1293876" y="399288"/>
                  </a:moveTo>
                  <a:lnTo>
                    <a:pt x="1293876" y="381000"/>
                  </a:lnTo>
                  <a:lnTo>
                    <a:pt x="1284732" y="390144"/>
                  </a:lnTo>
                  <a:lnTo>
                    <a:pt x="1286256" y="390144"/>
                  </a:lnTo>
                  <a:lnTo>
                    <a:pt x="1286256" y="405819"/>
                  </a:lnTo>
                  <a:lnTo>
                    <a:pt x="1293876" y="399288"/>
                  </a:lnTo>
                  <a:close/>
                </a:path>
                <a:path w="1316990" h="421004">
                  <a:moveTo>
                    <a:pt x="1293876" y="41910"/>
                  </a:moveTo>
                  <a:lnTo>
                    <a:pt x="1293876" y="39624"/>
                  </a:lnTo>
                  <a:lnTo>
                    <a:pt x="1292352" y="39624"/>
                  </a:lnTo>
                  <a:lnTo>
                    <a:pt x="1293876" y="41910"/>
                  </a:lnTo>
                  <a:close/>
                </a:path>
                <a:path w="1316990" h="421004">
                  <a:moveTo>
                    <a:pt x="1303020" y="388620"/>
                  </a:moveTo>
                  <a:lnTo>
                    <a:pt x="1303020" y="352044"/>
                  </a:lnTo>
                  <a:lnTo>
                    <a:pt x="1301496" y="359664"/>
                  </a:lnTo>
                  <a:lnTo>
                    <a:pt x="1301496" y="358140"/>
                  </a:lnTo>
                  <a:lnTo>
                    <a:pt x="1299972" y="365760"/>
                  </a:lnTo>
                  <a:lnTo>
                    <a:pt x="1299972" y="36423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5400" y="374904"/>
                  </a:lnTo>
                  <a:lnTo>
                    <a:pt x="1292352" y="381000"/>
                  </a:lnTo>
                  <a:lnTo>
                    <a:pt x="1293876" y="381000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  <a:path w="1316990" h="421004">
                  <a:moveTo>
                    <a:pt x="1316736" y="345948"/>
                  </a:moveTo>
                  <a:lnTo>
                    <a:pt x="1316736" y="73152"/>
                  </a:lnTo>
                  <a:lnTo>
                    <a:pt x="1315212" y="67056"/>
                  </a:lnTo>
                  <a:lnTo>
                    <a:pt x="1315212" y="353568"/>
                  </a:lnTo>
                  <a:lnTo>
                    <a:pt x="1316736" y="345948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0472" y="3942588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168"/>
                  </a:lnTo>
                  <a:lnTo>
                    <a:pt x="24432" y="239536"/>
                  </a:lnTo>
                  <a:lnTo>
                    <a:pt x="52011" y="272344"/>
                  </a:lnTo>
                  <a:lnTo>
                    <a:pt x="87197" y="293961"/>
                  </a:lnTo>
                  <a:lnTo>
                    <a:pt x="128015" y="301751"/>
                  </a:lnTo>
                  <a:lnTo>
                    <a:pt x="168249" y="293961"/>
                  </a:lnTo>
                  <a:lnTo>
                    <a:pt x="203362" y="272344"/>
                  </a:lnTo>
                  <a:lnTo>
                    <a:pt x="231160" y="239536"/>
                  </a:lnTo>
                  <a:lnTo>
                    <a:pt x="249448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4376" y="3936492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2128" y="109728"/>
                  </a:lnTo>
                  <a:lnTo>
                    <a:pt x="245364" y="68580"/>
                  </a:lnTo>
                  <a:lnTo>
                    <a:pt x="219456" y="35052"/>
                  </a:lnTo>
                  <a:lnTo>
                    <a:pt x="173736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68580" y="18288"/>
                  </a:lnTo>
                  <a:lnTo>
                    <a:pt x="28956" y="56388"/>
                  </a:lnTo>
                  <a:lnTo>
                    <a:pt x="9144" y="96012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7452"/>
                  </a:lnTo>
                  <a:lnTo>
                    <a:pt x="4572" y="202692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1732"/>
                  </a:lnTo>
                  <a:lnTo>
                    <a:pt x="13716" y="126492"/>
                  </a:lnTo>
                  <a:lnTo>
                    <a:pt x="13716" y="128016"/>
                  </a:lnTo>
                  <a:lnTo>
                    <a:pt x="16764" y="117856"/>
                  </a:lnTo>
                  <a:lnTo>
                    <a:pt x="16764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4008"/>
                  </a:lnTo>
                  <a:lnTo>
                    <a:pt x="47244" y="55118"/>
                  </a:lnTo>
                  <a:lnTo>
                    <a:pt x="47244" y="54864"/>
                  </a:lnTo>
                  <a:lnTo>
                    <a:pt x="56388" y="44196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97536" y="18288"/>
                  </a:lnTo>
                  <a:lnTo>
                    <a:pt x="120396" y="12573"/>
                  </a:lnTo>
                  <a:lnTo>
                    <a:pt x="120396" y="12192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8859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192024" y="30044"/>
                  </a:lnTo>
                  <a:lnTo>
                    <a:pt x="201168" y="36576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7076" y="64008"/>
                  </a:lnTo>
                  <a:lnTo>
                    <a:pt x="234696" y="76200"/>
                  </a:lnTo>
                  <a:lnTo>
                    <a:pt x="234696" y="74676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2128" y="202692"/>
                  </a:lnTo>
                  <a:lnTo>
                    <a:pt x="268224" y="172212"/>
                  </a:lnTo>
                  <a:close/>
                </a:path>
                <a:path w="268604" h="314325">
                  <a:moveTo>
                    <a:pt x="18288" y="199644"/>
                  </a:moveTo>
                  <a:lnTo>
                    <a:pt x="13716" y="185928"/>
                  </a:lnTo>
                  <a:lnTo>
                    <a:pt x="12192" y="170688"/>
                  </a:lnTo>
                  <a:lnTo>
                    <a:pt x="12192" y="224790"/>
                  </a:lnTo>
                  <a:lnTo>
                    <a:pt x="15240" y="231648"/>
                  </a:lnTo>
                  <a:lnTo>
                    <a:pt x="16764" y="234696"/>
                  </a:lnTo>
                  <a:lnTo>
                    <a:pt x="16764" y="199644"/>
                  </a:lnTo>
                  <a:lnTo>
                    <a:pt x="18288" y="199644"/>
                  </a:lnTo>
                  <a:close/>
                </a:path>
                <a:path w="268604" h="314325">
                  <a:moveTo>
                    <a:pt x="18288" y="112776"/>
                  </a:moveTo>
                  <a:lnTo>
                    <a:pt x="16764" y="114300"/>
                  </a:lnTo>
                  <a:lnTo>
                    <a:pt x="16764" y="117856"/>
                  </a:lnTo>
                  <a:lnTo>
                    <a:pt x="18288" y="112776"/>
                  </a:lnTo>
                  <a:close/>
                </a:path>
                <a:path w="268604" h="314325">
                  <a:moveTo>
                    <a:pt x="48768" y="259080"/>
                  </a:moveTo>
                  <a:lnTo>
                    <a:pt x="39624" y="248412"/>
                  </a:lnTo>
                  <a:lnTo>
                    <a:pt x="39624" y="249936"/>
                  </a:lnTo>
                  <a:lnTo>
                    <a:pt x="21336" y="213360"/>
                  </a:lnTo>
                  <a:lnTo>
                    <a:pt x="16764" y="199644"/>
                  </a:lnTo>
                  <a:lnTo>
                    <a:pt x="16764" y="234696"/>
                  </a:lnTo>
                  <a:lnTo>
                    <a:pt x="21336" y="243840"/>
                  </a:lnTo>
                  <a:lnTo>
                    <a:pt x="28956" y="256032"/>
                  </a:lnTo>
                  <a:lnTo>
                    <a:pt x="38100" y="268224"/>
                  </a:lnTo>
                  <a:lnTo>
                    <a:pt x="47244" y="277368"/>
                  </a:lnTo>
                  <a:lnTo>
                    <a:pt x="47244" y="259080"/>
                  </a:lnTo>
                  <a:lnTo>
                    <a:pt x="48768" y="259080"/>
                  </a:lnTo>
                  <a:close/>
                </a:path>
                <a:path w="268604" h="314325">
                  <a:moveTo>
                    <a:pt x="48768" y="53340"/>
                  </a:moveTo>
                  <a:lnTo>
                    <a:pt x="47244" y="54864"/>
                  </a:lnTo>
                  <a:lnTo>
                    <a:pt x="47244" y="55118"/>
                  </a:lnTo>
                  <a:lnTo>
                    <a:pt x="48768" y="53340"/>
                  </a:lnTo>
                  <a:close/>
                </a:path>
                <a:path w="268604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47244" y="259080"/>
                  </a:lnTo>
                  <a:lnTo>
                    <a:pt x="47244" y="277368"/>
                  </a:lnTo>
                  <a:lnTo>
                    <a:pt x="57912" y="286512"/>
                  </a:lnTo>
                  <a:lnTo>
                    <a:pt x="65532" y="29195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4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4" h="314325">
                  <a:moveTo>
                    <a:pt x="121920" y="300228"/>
                  </a:moveTo>
                  <a:lnTo>
                    <a:pt x="109728" y="298704"/>
                  </a:lnTo>
                  <a:lnTo>
                    <a:pt x="97536" y="294132"/>
                  </a:lnTo>
                  <a:lnTo>
                    <a:pt x="97536" y="295656"/>
                  </a:lnTo>
                  <a:lnTo>
                    <a:pt x="65532" y="277368"/>
                  </a:lnTo>
                  <a:lnTo>
                    <a:pt x="65532" y="291954"/>
                  </a:lnTo>
                  <a:lnTo>
                    <a:pt x="106680" y="310896"/>
                  </a:lnTo>
                  <a:lnTo>
                    <a:pt x="120396" y="312420"/>
                  </a:lnTo>
                  <a:lnTo>
                    <a:pt x="120396" y="300228"/>
                  </a:lnTo>
                  <a:lnTo>
                    <a:pt x="121920" y="300228"/>
                  </a:lnTo>
                  <a:close/>
                </a:path>
                <a:path w="268604" h="314325">
                  <a:moveTo>
                    <a:pt x="121920" y="12192"/>
                  </a:moveTo>
                  <a:lnTo>
                    <a:pt x="120396" y="12192"/>
                  </a:lnTo>
                  <a:lnTo>
                    <a:pt x="120396" y="12573"/>
                  </a:lnTo>
                  <a:lnTo>
                    <a:pt x="121920" y="12192"/>
                  </a:lnTo>
                  <a:close/>
                </a:path>
                <a:path w="268604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20396" y="300228"/>
                  </a:lnTo>
                  <a:lnTo>
                    <a:pt x="120396" y="312420"/>
                  </a:lnTo>
                  <a:lnTo>
                    <a:pt x="134112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4" h="314325">
                  <a:moveTo>
                    <a:pt x="170688" y="18859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8859"/>
                  </a:lnTo>
                  <a:close/>
                </a:path>
                <a:path w="268604" h="314325">
                  <a:moveTo>
                    <a:pt x="181356" y="303466"/>
                  </a:moveTo>
                  <a:lnTo>
                    <a:pt x="181356" y="289560"/>
                  </a:lnTo>
                  <a:lnTo>
                    <a:pt x="169164" y="295656"/>
                  </a:lnTo>
                  <a:lnTo>
                    <a:pt x="169164" y="308038"/>
                  </a:lnTo>
                  <a:lnTo>
                    <a:pt x="181356" y="303466"/>
                  </a:lnTo>
                  <a:close/>
                </a:path>
                <a:path w="268604" h="314325">
                  <a:moveTo>
                    <a:pt x="211836" y="283899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192024" y="283464"/>
                  </a:lnTo>
                  <a:lnTo>
                    <a:pt x="179832" y="289560"/>
                  </a:lnTo>
                  <a:lnTo>
                    <a:pt x="181356" y="289560"/>
                  </a:lnTo>
                  <a:lnTo>
                    <a:pt x="181356" y="303466"/>
                  </a:lnTo>
                  <a:lnTo>
                    <a:pt x="185928" y="301752"/>
                  </a:lnTo>
                  <a:lnTo>
                    <a:pt x="198120" y="294132"/>
                  </a:lnTo>
                  <a:lnTo>
                    <a:pt x="208788" y="286512"/>
                  </a:lnTo>
                  <a:lnTo>
                    <a:pt x="211836" y="283899"/>
                  </a:lnTo>
                  <a:close/>
                </a:path>
                <a:path w="268604" h="314325">
                  <a:moveTo>
                    <a:pt x="192024" y="30044"/>
                  </a:moveTo>
                  <a:lnTo>
                    <a:pt x="192024" y="28956"/>
                  </a:lnTo>
                  <a:lnTo>
                    <a:pt x="190500" y="28956"/>
                  </a:lnTo>
                  <a:lnTo>
                    <a:pt x="192024" y="30044"/>
                  </a:lnTo>
                  <a:close/>
                </a:path>
                <a:path w="268604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4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4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4508" y="172212"/>
                  </a:lnTo>
                  <a:lnTo>
                    <a:pt x="254508" y="170688"/>
                  </a:lnTo>
                  <a:lnTo>
                    <a:pt x="245364" y="213360"/>
                  </a:lnTo>
                  <a:lnTo>
                    <a:pt x="227076" y="249936"/>
                  </a:lnTo>
                  <a:lnTo>
                    <a:pt x="227076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3899"/>
                  </a:lnTo>
                  <a:lnTo>
                    <a:pt x="219456" y="277368"/>
                  </a:lnTo>
                  <a:lnTo>
                    <a:pt x="228600" y="268224"/>
                  </a:lnTo>
                  <a:lnTo>
                    <a:pt x="237744" y="256032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  <a:path w="268604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11952" y="3942588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168"/>
                  </a:lnTo>
                  <a:lnTo>
                    <a:pt x="24871" y="239536"/>
                  </a:lnTo>
                  <a:lnTo>
                    <a:pt x="52669" y="272344"/>
                  </a:lnTo>
                  <a:lnTo>
                    <a:pt x="87782" y="293961"/>
                  </a:lnTo>
                  <a:lnTo>
                    <a:pt x="128015" y="301751"/>
                  </a:lnTo>
                  <a:lnTo>
                    <a:pt x="168834" y="293961"/>
                  </a:lnTo>
                  <a:lnTo>
                    <a:pt x="204020" y="272344"/>
                  </a:lnTo>
                  <a:lnTo>
                    <a:pt x="231599" y="239536"/>
                  </a:lnTo>
                  <a:lnTo>
                    <a:pt x="249594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5856" y="3936492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5052"/>
                  </a:lnTo>
                  <a:lnTo>
                    <a:pt x="175260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70104" y="18288"/>
                  </a:lnTo>
                  <a:lnTo>
                    <a:pt x="30480" y="56388"/>
                  </a:lnTo>
                  <a:lnTo>
                    <a:pt x="10668" y="96012"/>
                  </a:lnTo>
                  <a:lnTo>
                    <a:pt x="0" y="156972"/>
                  </a:lnTo>
                  <a:lnTo>
                    <a:pt x="3048" y="187452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6868" y="23622"/>
                  </a:lnTo>
                  <a:lnTo>
                    <a:pt x="86868" y="22860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192"/>
                  </a:lnTo>
                  <a:lnTo>
                    <a:pt x="147828" y="12192"/>
                  </a:lnTo>
                  <a:lnTo>
                    <a:pt x="147828" y="12530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7419"/>
                  </a:lnTo>
                  <a:lnTo>
                    <a:pt x="242316" y="88392"/>
                  </a:lnTo>
                  <a:lnTo>
                    <a:pt x="242316" y="90297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7452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3464"/>
                  </a:move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22860" y="213360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6200" y="297942"/>
                  </a:lnTo>
                  <a:lnTo>
                    <a:pt x="76200" y="283464"/>
                  </a:lnTo>
                  <a:lnTo>
                    <a:pt x="77724" y="28346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289560"/>
                  </a:moveTo>
                  <a:lnTo>
                    <a:pt x="76200" y="283464"/>
                  </a:lnTo>
                  <a:lnTo>
                    <a:pt x="76200" y="297942"/>
                  </a:lnTo>
                  <a:lnTo>
                    <a:pt x="82296" y="301752"/>
                  </a:lnTo>
                  <a:lnTo>
                    <a:pt x="86868" y="303466"/>
                  </a:lnTo>
                  <a:lnTo>
                    <a:pt x="86868" y="289560"/>
                  </a:lnTo>
                  <a:lnTo>
                    <a:pt x="88392" y="289560"/>
                  </a:lnTo>
                  <a:close/>
                </a:path>
                <a:path w="269875" h="314325">
                  <a:moveTo>
                    <a:pt x="88392" y="22860"/>
                  </a:moveTo>
                  <a:lnTo>
                    <a:pt x="86868" y="22860"/>
                  </a:lnTo>
                  <a:lnTo>
                    <a:pt x="86868" y="23622"/>
                  </a:lnTo>
                  <a:lnTo>
                    <a:pt x="88392" y="2286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6868" y="303466"/>
                  </a:lnTo>
                  <a:lnTo>
                    <a:pt x="106680" y="31089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35636" y="313774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09728" y="298704"/>
                  </a:lnTo>
                  <a:lnTo>
                    <a:pt x="109728" y="311234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859"/>
                  </a:lnTo>
                  <a:lnTo>
                    <a:pt x="135636" y="313774"/>
                  </a:lnTo>
                  <a:close/>
                </a:path>
                <a:path w="269875" h="314325">
                  <a:moveTo>
                    <a:pt x="147828" y="312420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774"/>
                  </a:lnTo>
                  <a:lnTo>
                    <a:pt x="147828" y="312420"/>
                  </a:lnTo>
                  <a:close/>
                </a:path>
                <a:path w="269875" h="314325">
                  <a:moveTo>
                    <a:pt x="147828" y="12530"/>
                  </a:moveTo>
                  <a:lnTo>
                    <a:pt x="147828" y="12192"/>
                  </a:lnTo>
                  <a:lnTo>
                    <a:pt x="146304" y="12192"/>
                  </a:lnTo>
                  <a:lnTo>
                    <a:pt x="147828" y="12530"/>
                  </a:lnTo>
                  <a:close/>
                </a:path>
                <a:path w="269875" h="314325">
                  <a:moveTo>
                    <a:pt x="160020" y="311065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2420"/>
                  </a:lnTo>
                  <a:lnTo>
                    <a:pt x="160020" y="311065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236220" y="260096"/>
                  </a:move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065"/>
                  </a:lnTo>
                  <a:lnTo>
                    <a:pt x="161544" y="310896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36220" y="260096"/>
                  </a:lnTo>
                  <a:close/>
                </a:path>
                <a:path w="269875" h="314325">
                  <a:moveTo>
                    <a:pt x="236220" y="77419"/>
                  </a:moveTo>
                  <a:lnTo>
                    <a:pt x="236220" y="76200"/>
                  </a:lnTo>
                  <a:lnTo>
                    <a:pt x="234696" y="74676"/>
                  </a:lnTo>
                  <a:lnTo>
                    <a:pt x="236220" y="77419"/>
                  </a:lnTo>
                  <a:close/>
                </a:path>
                <a:path w="269875" h="314325">
                  <a:moveTo>
                    <a:pt x="242316" y="251155"/>
                  </a:moveTo>
                  <a:lnTo>
                    <a:pt x="242316" y="225552"/>
                  </a:lnTo>
                  <a:lnTo>
                    <a:pt x="234696" y="237744"/>
                  </a:lnTo>
                  <a:lnTo>
                    <a:pt x="236220" y="237744"/>
                  </a:lnTo>
                  <a:lnTo>
                    <a:pt x="236220" y="260096"/>
                  </a:lnTo>
                  <a:lnTo>
                    <a:pt x="239268" y="256032"/>
                  </a:lnTo>
                  <a:lnTo>
                    <a:pt x="242316" y="251155"/>
                  </a:lnTo>
                  <a:close/>
                </a:path>
                <a:path w="269875" h="314325">
                  <a:moveTo>
                    <a:pt x="242316" y="90297"/>
                  </a:moveTo>
                  <a:lnTo>
                    <a:pt x="242316" y="88392"/>
                  </a:lnTo>
                  <a:lnTo>
                    <a:pt x="240792" y="86868"/>
                  </a:lnTo>
                  <a:lnTo>
                    <a:pt x="242316" y="90297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5552"/>
                  </a:lnTo>
                  <a:lnTo>
                    <a:pt x="242316" y="225552"/>
                  </a:lnTo>
                  <a:lnTo>
                    <a:pt x="242316" y="251155"/>
                  </a:lnTo>
                  <a:lnTo>
                    <a:pt x="246888" y="243840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24956" y="3936492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8860" y="3930396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5176" y="124968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219456" y="36576"/>
                  </a:lnTo>
                  <a:lnTo>
                    <a:pt x="210312" y="27432"/>
                  </a:lnTo>
                  <a:lnTo>
                    <a:pt x="198120" y="18288"/>
                  </a:lnTo>
                  <a:lnTo>
                    <a:pt x="187452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80772" y="12192"/>
                  </a:lnTo>
                  <a:lnTo>
                    <a:pt x="48768" y="36576"/>
                  </a:lnTo>
                  <a:lnTo>
                    <a:pt x="38100" y="45720"/>
                  </a:lnTo>
                  <a:lnTo>
                    <a:pt x="15240" y="82296"/>
                  </a:lnTo>
                  <a:lnTo>
                    <a:pt x="9144" y="96012"/>
                  </a:lnTo>
                  <a:lnTo>
                    <a:pt x="6096" y="111252"/>
                  </a:lnTo>
                  <a:lnTo>
                    <a:pt x="1524" y="124968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1732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6888" y="100584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8016"/>
                  </a:lnTo>
                  <a:lnTo>
                    <a:pt x="254508" y="14173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2192" y="172212"/>
                  </a:lnTo>
                  <a:lnTo>
                    <a:pt x="12192" y="224790"/>
                  </a:lnTo>
                  <a:lnTo>
                    <a:pt x="15240" y="231648"/>
                  </a:lnTo>
                  <a:lnTo>
                    <a:pt x="22860" y="245364"/>
                  </a:lnTo>
                  <a:lnTo>
                    <a:pt x="30480" y="256032"/>
                  </a:lnTo>
                  <a:lnTo>
                    <a:pt x="38100" y="268224"/>
                  </a:lnTo>
                  <a:lnTo>
                    <a:pt x="39624" y="269530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4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4" h="314325">
                  <a:moveTo>
                    <a:pt x="48768" y="260604"/>
                  </a:moveTo>
                  <a:lnTo>
                    <a:pt x="39624" y="249936"/>
                  </a:lnTo>
                  <a:lnTo>
                    <a:pt x="39624" y="269530"/>
                  </a:lnTo>
                  <a:lnTo>
                    <a:pt x="47244" y="276061"/>
                  </a:lnTo>
                  <a:lnTo>
                    <a:pt x="47244" y="259080"/>
                  </a:lnTo>
                  <a:lnTo>
                    <a:pt x="48768" y="260604"/>
                  </a:lnTo>
                  <a:close/>
                </a:path>
                <a:path w="268604" h="31432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4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69748"/>
                  </a:lnTo>
                  <a:lnTo>
                    <a:pt x="47244" y="259080"/>
                  </a:lnTo>
                  <a:lnTo>
                    <a:pt x="47244" y="276061"/>
                  </a:lnTo>
                  <a:lnTo>
                    <a:pt x="48768" y="277368"/>
                  </a:lnTo>
                  <a:lnTo>
                    <a:pt x="57912" y="286512"/>
                  </a:lnTo>
                  <a:lnTo>
                    <a:pt x="65532" y="292227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4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89560"/>
                  </a:ln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227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2964" y="307848"/>
                  </a:lnTo>
                  <a:lnTo>
                    <a:pt x="97536" y="308864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58496" y="298704"/>
                  </a:lnTo>
                  <a:lnTo>
                    <a:pt x="134112" y="301752"/>
                  </a:lnTo>
                  <a:lnTo>
                    <a:pt x="109728" y="298704"/>
                  </a:lnTo>
                  <a:lnTo>
                    <a:pt x="97536" y="295656"/>
                  </a:lnTo>
                  <a:lnTo>
                    <a:pt x="97536" y="308864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4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4" h="314325">
                  <a:moveTo>
                    <a:pt x="202692" y="292227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81356" y="289560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2" y="301752"/>
                  </a:lnTo>
                  <a:lnTo>
                    <a:pt x="198120" y="295656"/>
                  </a:lnTo>
                  <a:lnTo>
                    <a:pt x="202692" y="292227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11015" y="268927"/>
                  </a:move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2227"/>
                  </a:lnTo>
                  <a:lnTo>
                    <a:pt x="210312" y="286512"/>
                  </a:lnTo>
                  <a:lnTo>
                    <a:pt x="210312" y="269748"/>
                  </a:lnTo>
                  <a:lnTo>
                    <a:pt x="211015" y="268927"/>
                  </a:lnTo>
                  <a:close/>
                </a:path>
                <a:path w="268604" h="31432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4" h="314325">
                  <a:moveTo>
                    <a:pt x="211836" y="268224"/>
                  </a:moveTo>
                  <a:lnTo>
                    <a:pt x="211015" y="268927"/>
                  </a:lnTo>
                  <a:lnTo>
                    <a:pt x="210312" y="269748"/>
                  </a:lnTo>
                  <a:lnTo>
                    <a:pt x="211836" y="268224"/>
                  </a:lnTo>
                  <a:close/>
                </a:path>
                <a:path w="268604" h="314325">
                  <a:moveTo>
                    <a:pt x="211836" y="284988"/>
                  </a:moveTo>
                  <a:lnTo>
                    <a:pt x="211836" y="268224"/>
                  </a:lnTo>
                  <a:lnTo>
                    <a:pt x="210312" y="269748"/>
                  </a:lnTo>
                  <a:lnTo>
                    <a:pt x="210312" y="286512"/>
                  </a:lnTo>
                  <a:lnTo>
                    <a:pt x="211836" y="284988"/>
                  </a:lnTo>
                  <a:close/>
                </a:path>
                <a:path w="268604" h="314325">
                  <a:moveTo>
                    <a:pt x="228600" y="269530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9456" y="259080"/>
                  </a:lnTo>
                  <a:lnTo>
                    <a:pt x="211015" y="268927"/>
                  </a:lnTo>
                  <a:lnTo>
                    <a:pt x="211836" y="268224"/>
                  </a:lnTo>
                  <a:lnTo>
                    <a:pt x="211836" y="284988"/>
                  </a:lnTo>
                  <a:lnTo>
                    <a:pt x="219456" y="277368"/>
                  </a:lnTo>
                  <a:lnTo>
                    <a:pt x="228600" y="269530"/>
                  </a:lnTo>
                  <a:close/>
                </a:path>
                <a:path w="268604" h="314325">
                  <a:moveTo>
                    <a:pt x="228600" y="66446"/>
                  </a:moveTo>
                  <a:lnTo>
                    <a:pt x="228600" y="65532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4" h="314325">
                  <a:moveTo>
                    <a:pt x="246888" y="242620"/>
                  </a:move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530"/>
                  </a:lnTo>
                  <a:lnTo>
                    <a:pt x="230124" y="268224"/>
                  </a:lnTo>
                  <a:lnTo>
                    <a:pt x="237744" y="256032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4" h="314325">
                  <a:moveTo>
                    <a:pt x="246888" y="105156"/>
                  </a:moveTo>
                  <a:lnTo>
                    <a:pt x="246888" y="100584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4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4508" y="172212"/>
                  </a:lnTo>
                  <a:lnTo>
                    <a:pt x="252984" y="185928"/>
                  </a:lnTo>
                  <a:lnTo>
                    <a:pt x="249936" y="201168"/>
                  </a:lnTo>
                  <a:lnTo>
                    <a:pt x="249936" y="199644"/>
                  </a:lnTo>
                  <a:lnTo>
                    <a:pt x="245364" y="213360"/>
                  </a:lnTo>
                  <a:lnTo>
                    <a:pt x="246888" y="213360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36436" y="3936492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0340" y="3930396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0"/>
                  </a:lnTo>
                  <a:lnTo>
                    <a:pt x="120396" y="0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1732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42316" y="88392"/>
                  </a:lnTo>
                  <a:lnTo>
                    <a:pt x="242316" y="86868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39624" y="268224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304800"/>
                  </a:moveTo>
                  <a:lnTo>
                    <a:pt x="88392" y="291084"/>
                  </a:lnTo>
                  <a:lnTo>
                    <a:pt x="76200" y="284988"/>
                  </a:lnTo>
                  <a:lnTo>
                    <a:pt x="76200" y="298704"/>
                  </a:lnTo>
                  <a:lnTo>
                    <a:pt x="88392" y="304800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89560"/>
                  </a:lnTo>
                  <a:lnTo>
                    <a:pt x="88392" y="291084"/>
                  </a:lnTo>
                  <a:lnTo>
                    <a:pt x="88392" y="304800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0228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0228"/>
                  </a:lnTo>
                  <a:lnTo>
                    <a:pt x="123444" y="300228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35636" y="313944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21920" y="313944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944"/>
                  </a:lnTo>
                  <a:lnTo>
                    <a:pt x="135636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289560"/>
                  </a:move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1356" y="304800"/>
                  </a:lnTo>
                  <a:lnTo>
                    <a:pt x="181356" y="291084"/>
                  </a:lnTo>
                  <a:lnTo>
                    <a:pt x="182880" y="289560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1356" y="304800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20980" y="277368"/>
                  </a:lnTo>
                  <a:lnTo>
                    <a:pt x="230124" y="268224"/>
                  </a:lnTo>
                  <a:lnTo>
                    <a:pt x="239268" y="256032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5608" y="3886200"/>
              <a:ext cx="1670303" cy="4099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39512" y="3880104"/>
              <a:ext cx="1682750" cy="422275"/>
            </a:xfrm>
            <a:custGeom>
              <a:avLst/>
              <a:gdLst/>
              <a:ahLst/>
              <a:cxnLst/>
              <a:rect l="l" t="t" r="r" b="b"/>
              <a:pathLst>
                <a:path w="1682750" h="422275">
                  <a:moveTo>
                    <a:pt x="1680972" y="362712"/>
                  </a:moveTo>
                  <a:lnTo>
                    <a:pt x="1680972" y="59436"/>
                  </a:lnTo>
                  <a:lnTo>
                    <a:pt x="1679448" y="53340"/>
                  </a:lnTo>
                  <a:lnTo>
                    <a:pt x="1648968" y="13716"/>
                  </a:lnTo>
                  <a:lnTo>
                    <a:pt x="1623060" y="1524"/>
                  </a:lnTo>
                  <a:lnTo>
                    <a:pt x="1615440" y="1524"/>
                  </a:lnTo>
                  <a:lnTo>
                    <a:pt x="1607820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1336" y="22860"/>
                  </a:lnTo>
                  <a:lnTo>
                    <a:pt x="1524" y="5943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858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6764" y="53340"/>
                  </a:lnTo>
                  <a:lnTo>
                    <a:pt x="16764" y="51816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0574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1620012" y="13716"/>
                  </a:lnTo>
                  <a:lnTo>
                    <a:pt x="1626108" y="15240"/>
                  </a:lnTo>
                  <a:lnTo>
                    <a:pt x="1632204" y="18288"/>
                  </a:lnTo>
                  <a:lnTo>
                    <a:pt x="1632204" y="19050"/>
                  </a:lnTo>
                  <a:lnTo>
                    <a:pt x="1636776" y="21336"/>
                  </a:lnTo>
                  <a:lnTo>
                    <a:pt x="1636776" y="19812"/>
                  </a:lnTo>
                  <a:lnTo>
                    <a:pt x="1641348" y="23241"/>
                  </a:lnTo>
                  <a:lnTo>
                    <a:pt x="1641348" y="22860"/>
                  </a:lnTo>
                  <a:lnTo>
                    <a:pt x="1650492" y="30697"/>
                  </a:lnTo>
                  <a:lnTo>
                    <a:pt x="1650492" y="30480"/>
                  </a:lnTo>
                  <a:lnTo>
                    <a:pt x="1652016" y="32004"/>
                  </a:lnTo>
                  <a:lnTo>
                    <a:pt x="1652016" y="32258"/>
                  </a:lnTo>
                  <a:lnTo>
                    <a:pt x="1659636" y="41148"/>
                  </a:lnTo>
                  <a:lnTo>
                    <a:pt x="1659636" y="41656"/>
                  </a:lnTo>
                  <a:lnTo>
                    <a:pt x="1662684" y="45720"/>
                  </a:lnTo>
                  <a:lnTo>
                    <a:pt x="1662684" y="48768"/>
                  </a:lnTo>
                  <a:lnTo>
                    <a:pt x="1664208" y="51816"/>
                  </a:lnTo>
                  <a:lnTo>
                    <a:pt x="1664208" y="50292"/>
                  </a:lnTo>
                  <a:lnTo>
                    <a:pt x="1667256" y="56388"/>
                  </a:lnTo>
                  <a:lnTo>
                    <a:pt x="1668780" y="62484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6428"/>
                  </a:lnTo>
                  <a:lnTo>
                    <a:pt x="1679448" y="368808"/>
                  </a:lnTo>
                  <a:lnTo>
                    <a:pt x="1680972" y="362712"/>
                  </a:lnTo>
                  <a:close/>
                </a:path>
                <a:path w="1682750" h="422275">
                  <a:moveTo>
                    <a:pt x="18288" y="371856"/>
                  </a:moveTo>
                  <a:lnTo>
                    <a:pt x="15240" y="365760"/>
                  </a:lnTo>
                  <a:lnTo>
                    <a:pt x="13716" y="359664"/>
                  </a:lnTo>
                  <a:lnTo>
                    <a:pt x="13716" y="353568"/>
                  </a:lnTo>
                  <a:lnTo>
                    <a:pt x="12192" y="347472"/>
                  </a:lnTo>
                  <a:lnTo>
                    <a:pt x="12192" y="388620"/>
                  </a:lnTo>
                  <a:lnTo>
                    <a:pt x="16764" y="393954"/>
                  </a:lnTo>
                  <a:lnTo>
                    <a:pt x="16764" y="370332"/>
                  </a:lnTo>
                  <a:lnTo>
                    <a:pt x="18288" y="371856"/>
                  </a:lnTo>
                  <a:close/>
                </a:path>
                <a:path w="1682750" h="422275">
                  <a:moveTo>
                    <a:pt x="18288" y="50292"/>
                  </a:moveTo>
                  <a:lnTo>
                    <a:pt x="16764" y="51816"/>
                  </a:lnTo>
                  <a:lnTo>
                    <a:pt x="16764" y="53340"/>
                  </a:lnTo>
                  <a:lnTo>
                    <a:pt x="18288" y="50292"/>
                  </a:lnTo>
                  <a:close/>
                </a:path>
                <a:path w="1682750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93954"/>
                  </a:lnTo>
                  <a:lnTo>
                    <a:pt x="21336" y="399288"/>
                  </a:lnTo>
                  <a:lnTo>
                    <a:pt x="30480" y="406146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682750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682750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682750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682750" h="422275">
                  <a:moveTo>
                    <a:pt x="32004" y="407289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6146"/>
                  </a:lnTo>
                  <a:lnTo>
                    <a:pt x="32004" y="407289"/>
                  </a:lnTo>
                  <a:close/>
                </a:path>
                <a:path w="1682750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682750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289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682750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682750" h="422275">
                  <a:moveTo>
                    <a:pt x="1632204" y="417880"/>
                  </a:moveTo>
                  <a:lnTo>
                    <a:pt x="1632204" y="403860"/>
                  </a:lnTo>
                  <a:lnTo>
                    <a:pt x="1626108" y="406908"/>
                  </a:lnTo>
                  <a:lnTo>
                    <a:pt x="162001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51816" y="419100"/>
                  </a:lnTo>
                  <a:lnTo>
                    <a:pt x="67056" y="422148"/>
                  </a:lnTo>
                  <a:lnTo>
                    <a:pt x="1615440" y="422148"/>
                  </a:lnTo>
                  <a:lnTo>
                    <a:pt x="1623060" y="420624"/>
                  </a:lnTo>
                  <a:lnTo>
                    <a:pt x="1629156" y="419100"/>
                  </a:lnTo>
                  <a:lnTo>
                    <a:pt x="1632204" y="417880"/>
                  </a:lnTo>
                  <a:close/>
                </a:path>
                <a:path w="1682750" h="422275">
                  <a:moveTo>
                    <a:pt x="45720" y="20574"/>
                  </a:moveTo>
                  <a:lnTo>
                    <a:pt x="45720" y="19812"/>
                  </a:lnTo>
                  <a:lnTo>
                    <a:pt x="44196" y="21336"/>
                  </a:lnTo>
                  <a:lnTo>
                    <a:pt x="45720" y="20574"/>
                  </a:lnTo>
                  <a:close/>
                </a:path>
                <a:path w="1682750" h="422275">
                  <a:moveTo>
                    <a:pt x="1632204" y="19050"/>
                  </a:moveTo>
                  <a:lnTo>
                    <a:pt x="1632204" y="18288"/>
                  </a:lnTo>
                  <a:lnTo>
                    <a:pt x="1630680" y="18288"/>
                  </a:lnTo>
                  <a:lnTo>
                    <a:pt x="1632204" y="19050"/>
                  </a:lnTo>
                  <a:close/>
                </a:path>
                <a:path w="1682750" h="422275">
                  <a:moveTo>
                    <a:pt x="1642872" y="397764"/>
                  </a:moveTo>
                  <a:lnTo>
                    <a:pt x="1636776" y="402336"/>
                  </a:lnTo>
                  <a:lnTo>
                    <a:pt x="1636776" y="400812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7880"/>
                  </a:lnTo>
                  <a:lnTo>
                    <a:pt x="1636776" y="416052"/>
                  </a:lnTo>
                  <a:lnTo>
                    <a:pt x="1641348" y="413766"/>
                  </a:lnTo>
                  <a:lnTo>
                    <a:pt x="1641348" y="399288"/>
                  </a:lnTo>
                  <a:lnTo>
                    <a:pt x="1642872" y="397764"/>
                  </a:lnTo>
                  <a:close/>
                </a:path>
                <a:path w="1682750" h="422275">
                  <a:moveTo>
                    <a:pt x="1642872" y="24384"/>
                  </a:moveTo>
                  <a:lnTo>
                    <a:pt x="1641348" y="22860"/>
                  </a:lnTo>
                  <a:lnTo>
                    <a:pt x="1641348" y="23241"/>
                  </a:lnTo>
                  <a:lnTo>
                    <a:pt x="1642872" y="24384"/>
                  </a:lnTo>
                  <a:close/>
                </a:path>
                <a:path w="1682750" h="422275">
                  <a:moveTo>
                    <a:pt x="1651195" y="390847"/>
                  </a:moveTo>
                  <a:lnTo>
                    <a:pt x="1641348" y="399288"/>
                  </a:lnTo>
                  <a:lnTo>
                    <a:pt x="1641348" y="413766"/>
                  </a:lnTo>
                  <a:lnTo>
                    <a:pt x="1642872" y="413004"/>
                  </a:lnTo>
                  <a:lnTo>
                    <a:pt x="1648968" y="408432"/>
                  </a:lnTo>
                  <a:lnTo>
                    <a:pt x="1650492" y="407125"/>
                  </a:lnTo>
                  <a:lnTo>
                    <a:pt x="1650492" y="391668"/>
                  </a:lnTo>
                  <a:lnTo>
                    <a:pt x="1651195" y="390847"/>
                  </a:lnTo>
                  <a:close/>
                </a:path>
                <a:path w="1682750" h="422275">
                  <a:moveTo>
                    <a:pt x="1652016" y="32004"/>
                  </a:moveTo>
                  <a:lnTo>
                    <a:pt x="1650492" y="30480"/>
                  </a:lnTo>
                  <a:lnTo>
                    <a:pt x="1651195" y="31300"/>
                  </a:lnTo>
                  <a:lnTo>
                    <a:pt x="1652016" y="32004"/>
                  </a:lnTo>
                  <a:close/>
                </a:path>
                <a:path w="1682750" h="422275">
                  <a:moveTo>
                    <a:pt x="1651195" y="31300"/>
                  </a:moveTo>
                  <a:lnTo>
                    <a:pt x="1650492" y="30480"/>
                  </a:lnTo>
                  <a:lnTo>
                    <a:pt x="1650492" y="30697"/>
                  </a:lnTo>
                  <a:lnTo>
                    <a:pt x="1651195" y="31300"/>
                  </a:lnTo>
                  <a:close/>
                </a:path>
                <a:path w="1682750" h="422275">
                  <a:moveTo>
                    <a:pt x="1652016" y="390144"/>
                  </a:moveTo>
                  <a:lnTo>
                    <a:pt x="1651195" y="390847"/>
                  </a:lnTo>
                  <a:lnTo>
                    <a:pt x="1650492" y="391668"/>
                  </a:lnTo>
                  <a:lnTo>
                    <a:pt x="1652016" y="390144"/>
                  </a:lnTo>
                  <a:close/>
                </a:path>
                <a:path w="1682750" h="422275">
                  <a:moveTo>
                    <a:pt x="1652016" y="405819"/>
                  </a:moveTo>
                  <a:lnTo>
                    <a:pt x="1652016" y="390144"/>
                  </a:lnTo>
                  <a:lnTo>
                    <a:pt x="1650492" y="391668"/>
                  </a:lnTo>
                  <a:lnTo>
                    <a:pt x="1650492" y="407125"/>
                  </a:lnTo>
                  <a:lnTo>
                    <a:pt x="1652016" y="405819"/>
                  </a:lnTo>
                  <a:close/>
                </a:path>
                <a:path w="1682750" h="422275">
                  <a:moveTo>
                    <a:pt x="1652016" y="32258"/>
                  </a:moveTo>
                  <a:lnTo>
                    <a:pt x="1652016" y="32004"/>
                  </a:lnTo>
                  <a:lnTo>
                    <a:pt x="1651195" y="31300"/>
                  </a:lnTo>
                  <a:lnTo>
                    <a:pt x="1652016" y="32258"/>
                  </a:lnTo>
                  <a:close/>
                </a:path>
                <a:path w="1682750" h="422275">
                  <a:moveTo>
                    <a:pt x="1659636" y="399288"/>
                  </a:moveTo>
                  <a:lnTo>
                    <a:pt x="1659636" y="381000"/>
                  </a:lnTo>
                  <a:lnTo>
                    <a:pt x="1651195" y="390847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2275">
                  <a:moveTo>
                    <a:pt x="1659636" y="41656"/>
                  </a:moveTo>
                  <a:lnTo>
                    <a:pt x="1659636" y="41148"/>
                  </a:lnTo>
                  <a:lnTo>
                    <a:pt x="1658112" y="39624"/>
                  </a:lnTo>
                  <a:lnTo>
                    <a:pt x="1659636" y="41656"/>
                  </a:lnTo>
                  <a:close/>
                </a:path>
                <a:path w="1682750" h="422275">
                  <a:moveTo>
                    <a:pt x="1662684" y="395732"/>
                  </a:moveTo>
                  <a:lnTo>
                    <a:pt x="1662684" y="376428"/>
                  </a:lnTo>
                  <a:lnTo>
                    <a:pt x="1658112" y="382524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2684" y="395732"/>
                  </a:lnTo>
                  <a:close/>
                </a:path>
                <a:path w="1682750" h="422275">
                  <a:moveTo>
                    <a:pt x="1662684" y="48768"/>
                  </a:moveTo>
                  <a:lnTo>
                    <a:pt x="1662684" y="45720"/>
                  </a:lnTo>
                  <a:lnTo>
                    <a:pt x="1661160" y="45720"/>
                  </a:lnTo>
                  <a:lnTo>
                    <a:pt x="1662684" y="48768"/>
                  </a:lnTo>
                  <a:close/>
                </a:path>
                <a:path w="1682750" h="422275">
                  <a:moveTo>
                    <a:pt x="1668780" y="388620"/>
                  </a:moveTo>
                  <a:lnTo>
                    <a:pt x="1668780" y="359664"/>
                  </a:lnTo>
                  <a:lnTo>
                    <a:pt x="1667256" y="365760"/>
                  </a:lnTo>
                  <a:lnTo>
                    <a:pt x="1664208" y="371856"/>
                  </a:lnTo>
                  <a:lnTo>
                    <a:pt x="1661160" y="376428"/>
                  </a:lnTo>
                  <a:lnTo>
                    <a:pt x="1662684" y="376428"/>
                  </a:lnTo>
                  <a:lnTo>
                    <a:pt x="1662684" y="395732"/>
                  </a:lnTo>
                  <a:lnTo>
                    <a:pt x="1668780" y="388620"/>
                  </a:lnTo>
                  <a:close/>
                </a:path>
                <a:path w="1682750" h="422275">
                  <a:moveTo>
                    <a:pt x="1682496" y="347472"/>
                  </a:moveTo>
                  <a:lnTo>
                    <a:pt x="1682496" y="74676"/>
                  </a:lnTo>
                  <a:lnTo>
                    <a:pt x="1680972" y="67056"/>
                  </a:lnTo>
                  <a:lnTo>
                    <a:pt x="1680972" y="355092"/>
                  </a:lnTo>
                  <a:lnTo>
                    <a:pt x="1682496" y="3474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74180" y="4555236"/>
              <a:ext cx="367665" cy="445134"/>
            </a:xfrm>
            <a:custGeom>
              <a:avLst/>
              <a:gdLst/>
              <a:ahLst/>
              <a:cxnLst/>
              <a:rect l="l" t="t" r="r" b="b"/>
              <a:pathLst>
                <a:path w="367665" h="445135">
                  <a:moveTo>
                    <a:pt x="42672" y="443547"/>
                  </a:moveTo>
                  <a:lnTo>
                    <a:pt x="42672" y="416052"/>
                  </a:lnTo>
                  <a:lnTo>
                    <a:pt x="0" y="416052"/>
                  </a:lnTo>
                  <a:lnTo>
                    <a:pt x="0" y="445008"/>
                  </a:lnTo>
                  <a:lnTo>
                    <a:pt x="7620" y="445008"/>
                  </a:lnTo>
                  <a:lnTo>
                    <a:pt x="42672" y="443547"/>
                  </a:lnTo>
                  <a:close/>
                </a:path>
                <a:path w="367665" h="445135">
                  <a:moveTo>
                    <a:pt x="138684" y="15240"/>
                  </a:moveTo>
                  <a:lnTo>
                    <a:pt x="135636" y="9144"/>
                  </a:lnTo>
                  <a:lnTo>
                    <a:pt x="131064" y="1524"/>
                  </a:lnTo>
                  <a:lnTo>
                    <a:pt x="123444" y="0"/>
                  </a:lnTo>
                  <a:lnTo>
                    <a:pt x="115824" y="3048"/>
                  </a:lnTo>
                  <a:lnTo>
                    <a:pt x="7620" y="62484"/>
                  </a:lnTo>
                  <a:lnTo>
                    <a:pt x="35052" y="79579"/>
                  </a:lnTo>
                  <a:lnTo>
                    <a:pt x="35052" y="77724"/>
                  </a:lnTo>
                  <a:lnTo>
                    <a:pt x="36576" y="48768"/>
                  </a:lnTo>
                  <a:lnTo>
                    <a:pt x="44196" y="48768"/>
                  </a:lnTo>
                  <a:lnTo>
                    <a:pt x="79248" y="51816"/>
                  </a:lnTo>
                  <a:lnTo>
                    <a:pt x="85851" y="52716"/>
                  </a:lnTo>
                  <a:lnTo>
                    <a:pt x="129540" y="28956"/>
                  </a:lnTo>
                  <a:lnTo>
                    <a:pt x="137160" y="24384"/>
                  </a:lnTo>
                  <a:lnTo>
                    <a:pt x="138684" y="15240"/>
                  </a:lnTo>
                  <a:close/>
                </a:path>
                <a:path w="367665" h="445135">
                  <a:moveTo>
                    <a:pt x="85851" y="52716"/>
                  </a:moveTo>
                  <a:lnTo>
                    <a:pt x="79248" y="51816"/>
                  </a:lnTo>
                  <a:lnTo>
                    <a:pt x="44196" y="48768"/>
                  </a:lnTo>
                  <a:lnTo>
                    <a:pt x="36576" y="48768"/>
                  </a:lnTo>
                  <a:lnTo>
                    <a:pt x="35052" y="77724"/>
                  </a:lnTo>
                  <a:lnTo>
                    <a:pt x="42672" y="77724"/>
                  </a:lnTo>
                  <a:lnTo>
                    <a:pt x="42672" y="51816"/>
                  </a:lnTo>
                  <a:lnTo>
                    <a:pt x="63857" y="64678"/>
                  </a:lnTo>
                  <a:lnTo>
                    <a:pt x="85851" y="52716"/>
                  </a:lnTo>
                  <a:close/>
                </a:path>
                <a:path w="367665" h="445135">
                  <a:moveTo>
                    <a:pt x="76200" y="80772"/>
                  </a:moveTo>
                  <a:lnTo>
                    <a:pt x="41148" y="77724"/>
                  </a:lnTo>
                  <a:lnTo>
                    <a:pt x="35052" y="77724"/>
                  </a:lnTo>
                  <a:lnTo>
                    <a:pt x="35052" y="79579"/>
                  </a:lnTo>
                  <a:lnTo>
                    <a:pt x="74676" y="104272"/>
                  </a:lnTo>
                  <a:lnTo>
                    <a:pt x="74676" y="80772"/>
                  </a:lnTo>
                  <a:lnTo>
                    <a:pt x="76200" y="80772"/>
                  </a:lnTo>
                  <a:close/>
                </a:path>
                <a:path w="367665" h="445135">
                  <a:moveTo>
                    <a:pt x="94908" y="83530"/>
                  </a:moveTo>
                  <a:lnTo>
                    <a:pt x="63857" y="64678"/>
                  </a:lnTo>
                  <a:lnTo>
                    <a:pt x="42672" y="76200"/>
                  </a:lnTo>
                  <a:lnTo>
                    <a:pt x="42672" y="77724"/>
                  </a:lnTo>
                  <a:lnTo>
                    <a:pt x="41148" y="77724"/>
                  </a:lnTo>
                  <a:lnTo>
                    <a:pt x="76200" y="80772"/>
                  </a:lnTo>
                  <a:lnTo>
                    <a:pt x="76200" y="80979"/>
                  </a:lnTo>
                  <a:lnTo>
                    <a:pt x="94908" y="83530"/>
                  </a:lnTo>
                  <a:close/>
                </a:path>
                <a:path w="367665" h="445135">
                  <a:moveTo>
                    <a:pt x="76200" y="442092"/>
                  </a:moveTo>
                  <a:lnTo>
                    <a:pt x="76200" y="413004"/>
                  </a:lnTo>
                  <a:lnTo>
                    <a:pt x="41148" y="416052"/>
                  </a:lnTo>
                  <a:lnTo>
                    <a:pt x="42672" y="416052"/>
                  </a:lnTo>
                  <a:lnTo>
                    <a:pt x="42672" y="443547"/>
                  </a:lnTo>
                  <a:lnTo>
                    <a:pt x="76200" y="442092"/>
                  </a:lnTo>
                  <a:close/>
                </a:path>
                <a:path w="367665" h="445135">
                  <a:moveTo>
                    <a:pt x="63857" y="64678"/>
                  </a:moveTo>
                  <a:lnTo>
                    <a:pt x="42672" y="51816"/>
                  </a:lnTo>
                  <a:lnTo>
                    <a:pt x="42672" y="76200"/>
                  </a:lnTo>
                  <a:lnTo>
                    <a:pt x="63857" y="64678"/>
                  </a:lnTo>
                  <a:close/>
                </a:path>
                <a:path w="367665" h="445135">
                  <a:moveTo>
                    <a:pt x="367284" y="246888"/>
                  </a:moveTo>
                  <a:lnTo>
                    <a:pt x="359664" y="204216"/>
                  </a:lnTo>
                  <a:lnTo>
                    <a:pt x="336804" y="166116"/>
                  </a:lnTo>
                  <a:lnTo>
                    <a:pt x="303276" y="132588"/>
                  </a:lnTo>
                  <a:lnTo>
                    <a:pt x="269748" y="111252"/>
                  </a:lnTo>
                  <a:lnTo>
                    <a:pt x="257556" y="103632"/>
                  </a:lnTo>
                  <a:lnTo>
                    <a:pt x="205740" y="80772"/>
                  </a:lnTo>
                  <a:lnTo>
                    <a:pt x="144780" y="62484"/>
                  </a:lnTo>
                  <a:lnTo>
                    <a:pt x="85851" y="52716"/>
                  </a:lnTo>
                  <a:lnTo>
                    <a:pt x="63857" y="64678"/>
                  </a:lnTo>
                  <a:lnTo>
                    <a:pt x="94908" y="83530"/>
                  </a:lnTo>
                  <a:lnTo>
                    <a:pt x="108204" y="85344"/>
                  </a:lnTo>
                  <a:lnTo>
                    <a:pt x="108204" y="85634"/>
                  </a:lnTo>
                  <a:lnTo>
                    <a:pt x="138684" y="91440"/>
                  </a:lnTo>
                  <a:lnTo>
                    <a:pt x="169164" y="99060"/>
                  </a:lnTo>
                  <a:lnTo>
                    <a:pt x="169164" y="99541"/>
                  </a:lnTo>
                  <a:lnTo>
                    <a:pt x="195072" y="107722"/>
                  </a:lnTo>
                  <a:lnTo>
                    <a:pt x="195072" y="106680"/>
                  </a:lnTo>
                  <a:lnTo>
                    <a:pt x="222504" y="117348"/>
                  </a:lnTo>
                  <a:lnTo>
                    <a:pt x="222504" y="118110"/>
                  </a:lnTo>
                  <a:lnTo>
                    <a:pt x="245364" y="129540"/>
                  </a:lnTo>
                  <a:lnTo>
                    <a:pt x="245364" y="130302"/>
                  </a:lnTo>
                  <a:lnTo>
                    <a:pt x="256032" y="135636"/>
                  </a:lnTo>
                  <a:lnTo>
                    <a:pt x="266700" y="141732"/>
                  </a:lnTo>
                  <a:lnTo>
                    <a:pt x="266700" y="142602"/>
                  </a:lnTo>
                  <a:lnTo>
                    <a:pt x="275844" y="147828"/>
                  </a:lnTo>
                  <a:lnTo>
                    <a:pt x="284988" y="155448"/>
                  </a:lnTo>
                  <a:lnTo>
                    <a:pt x="284988" y="153924"/>
                  </a:lnTo>
                  <a:lnTo>
                    <a:pt x="294132" y="161544"/>
                  </a:lnTo>
                  <a:lnTo>
                    <a:pt x="294132" y="162814"/>
                  </a:lnTo>
                  <a:lnTo>
                    <a:pt x="301752" y="169164"/>
                  </a:lnTo>
                  <a:lnTo>
                    <a:pt x="301752" y="170688"/>
                  </a:lnTo>
                  <a:lnTo>
                    <a:pt x="307848" y="176784"/>
                  </a:lnTo>
                  <a:lnTo>
                    <a:pt x="313944" y="184404"/>
                  </a:lnTo>
                  <a:lnTo>
                    <a:pt x="313944" y="182880"/>
                  </a:lnTo>
                  <a:lnTo>
                    <a:pt x="320040" y="192024"/>
                  </a:lnTo>
                  <a:lnTo>
                    <a:pt x="320040" y="190500"/>
                  </a:lnTo>
                  <a:lnTo>
                    <a:pt x="324612" y="199644"/>
                  </a:lnTo>
                  <a:lnTo>
                    <a:pt x="324612" y="198120"/>
                  </a:lnTo>
                  <a:lnTo>
                    <a:pt x="329184" y="207264"/>
                  </a:lnTo>
                  <a:lnTo>
                    <a:pt x="329184" y="205740"/>
                  </a:lnTo>
                  <a:lnTo>
                    <a:pt x="332232" y="214884"/>
                  </a:lnTo>
                  <a:lnTo>
                    <a:pt x="335280" y="222504"/>
                  </a:lnTo>
                  <a:lnTo>
                    <a:pt x="336804" y="231648"/>
                  </a:lnTo>
                  <a:lnTo>
                    <a:pt x="336804" y="230124"/>
                  </a:lnTo>
                  <a:lnTo>
                    <a:pt x="338328" y="239268"/>
                  </a:lnTo>
                  <a:lnTo>
                    <a:pt x="338328" y="325374"/>
                  </a:lnTo>
                  <a:lnTo>
                    <a:pt x="348996" y="309372"/>
                  </a:lnTo>
                  <a:lnTo>
                    <a:pt x="355092" y="298704"/>
                  </a:lnTo>
                  <a:lnTo>
                    <a:pt x="359664" y="289560"/>
                  </a:lnTo>
                  <a:lnTo>
                    <a:pt x="362712" y="278892"/>
                  </a:lnTo>
                  <a:lnTo>
                    <a:pt x="367284" y="246888"/>
                  </a:lnTo>
                  <a:close/>
                </a:path>
                <a:path w="367665" h="445135">
                  <a:moveTo>
                    <a:pt x="76200" y="80979"/>
                  </a:moveTo>
                  <a:lnTo>
                    <a:pt x="76200" y="80772"/>
                  </a:lnTo>
                  <a:lnTo>
                    <a:pt x="74676" y="80772"/>
                  </a:lnTo>
                  <a:lnTo>
                    <a:pt x="76200" y="80979"/>
                  </a:lnTo>
                  <a:close/>
                </a:path>
                <a:path w="367665" h="445135">
                  <a:moveTo>
                    <a:pt x="137160" y="115824"/>
                  </a:moveTo>
                  <a:lnTo>
                    <a:pt x="134112" y="108204"/>
                  </a:lnTo>
                  <a:lnTo>
                    <a:pt x="128016" y="103632"/>
                  </a:lnTo>
                  <a:lnTo>
                    <a:pt x="94908" y="83530"/>
                  </a:lnTo>
                  <a:lnTo>
                    <a:pt x="74676" y="80772"/>
                  </a:lnTo>
                  <a:lnTo>
                    <a:pt x="74676" y="104272"/>
                  </a:lnTo>
                  <a:lnTo>
                    <a:pt x="112776" y="128016"/>
                  </a:lnTo>
                  <a:lnTo>
                    <a:pt x="118872" y="132588"/>
                  </a:lnTo>
                  <a:lnTo>
                    <a:pt x="128016" y="129540"/>
                  </a:lnTo>
                  <a:lnTo>
                    <a:pt x="132588" y="123444"/>
                  </a:lnTo>
                  <a:lnTo>
                    <a:pt x="137160" y="115824"/>
                  </a:lnTo>
                  <a:close/>
                </a:path>
                <a:path w="367665" h="445135">
                  <a:moveTo>
                    <a:pt x="108204" y="438011"/>
                  </a:moveTo>
                  <a:lnTo>
                    <a:pt x="108204" y="408432"/>
                  </a:lnTo>
                  <a:lnTo>
                    <a:pt x="74676" y="413004"/>
                  </a:lnTo>
                  <a:lnTo>
                    <a:pt x="76200" y="413004"/>
                  </a:lnTo>
                  <a:lnTo>
                    <a:pt x="76200" y="442092"/>
                  </a:lnTo>
                  <a:lnTo>
                    <a:pt x="79248" y="441960"/>
                  </a:lnTo>
                  <a:lnTo>
                    <a:pt x="108204" y="438011"/>
                  </a:lnTo>
                  <a:close/>
                </a:path>
                <a:path w="367665" h="445135">
                  <a:moveTo>
                    <a:pt x="108204" y="85634"/>
                  </a:moveTo>
                  <a:lnTo>
                    <a:pt x="108204" y="85344"/>
                  </a:lnTo>
                  <a:lnTo>
                    <a:pt x="106680" y="85344"/>
                  </a:lnTo>
                  <a:lnTo>
                    <a:pt x="108204" y="85634"/>
                  </a:lnTo>
                  <a:close/>
                </a:path>
                <a:path w="367665" h="445135">
                  <a:moveTo>
                    <a:pt x="169164" y="423962"/>
                  </a:moveTo>
                  <a:lnTo>
                    <a:pt x="169164" y="394716"/>
                  </a:lnTo>
                  <a:lnTo>
                    <a:pt x="138684" y="402336"/>
                  </a:lnTo>
                  <a:lnTo>
                    <a:pt x="106680" y="408432"/>
                  </a:lnTo>
                  <a:lnTo>
                    <a:pt x="108204" y="408432"/>
                  </a:lnTo>
                  <a:lnTo>
                    <a:pt x="108204" y="438011"/>
                  </a:lnTo>
                  <a:lnTo>
                    <a:pt x="112776" y="437388"/>
                  </a:lnTo>
                  <a:lnTo>
                    <a:pt x="169164" y="423962"/>
                  </a:lnTo>
                  <a:close/>
                </a:path>
                <a:path w="367665" h="445135">
                  <a:moveTo>
                    <a:pt x="169164" y="99541"/>
                  </a:moveTo>
                  <a:lnTo>
                    <a:pt x="169164" y="99060"/>
                  </a:lnTo>
                  <a:lnTo>
                    <a:pt x="167640" y="99060"/>
                  </a:lnTo>
                  <a:lnTo>
                    <a:pt x="169164" y="99541"/>
                  </a:lnTo>
                  <a:close/>
                </a:path>
                <a:path w="367665" h="445135">
                  <a:moveTo>
                    <a:pt x="196596" y="415891"/>
                  </a:moveTo>
                  <a:lnTo>
                    <a:pt x="196596" y="385572"/>
                  </a:lnTo>
                  <a:lnTo>
                    <a:pt x="167640" y="394716"/>
                  </a:lnTo>
                  <a:lnTo>
                    <a:pt x="169164" y="394716"/>
                  </a:lnTo>
                  <a:lnTo>
                    <a:pt x="169164" y="423962"/>
                  </a:lnTo>
                  <a:lnTo>
                    <a:pt x="176784" y="422148"/>
                  </a:lnTo>
                  <a:lnTo>
                    <a:pt x="196596" y="415891"/>
                  </a:lnTo>
                  <a:close/>
                </a:path>
                <a:path w="367665" h="445135">
                  <a:moveTo>
                    <a:pt x="196596" y="108204"/>
                  </a:moveTo>
                  <a:lnTo>
                    <a:pt x="195072" y="106680"/>
                  </a:lnTo>
                  <a:lnTo>
                    <a:pt x="195072" y="107722"/>
                  </a:lnTo>
                  <a:lnTo>
                    <a:pt x="196596" y="108204"/>
                  </a:lnTo>
                  <a:close/>
                </a:path>
                <a:path w="367665" h="445135">
                  <a:moveTo>
                    <a:pt x="222504" y="374904"/>
                  </a:moveTo>
                  <a:lnTo>
                    <a:pt x="195072" y="385572"/>
                  </a:lnTo>
                  <a:lnTo>
                    <a:pt x="196596" y="385572"/>
                  </a:lnTo>
                  <a:lnTo>
                    <a:pt x="196596" y="415891"/>
                  </a:lnTo>
                  <a:lnTo>
                    <a:pt x="205740" y="413004"/>
                  </a:lnTo>
                  <a:lnTo>
                    <a:pt x="220980" y="407077"/>
                  </a:lnTo>
                  <a:lnTo>
                    <a:pt x="220980" y="376428"/>
                  </a:lnTo>
                  <a:lnTo>
                    <a:pt x="222504" y="374904"/>
                  </a:lnTo>
                  <a:close/>
                </a:path>
                <a:path w="367665" h="445135">
                  <a:moveTo>
                    <a:pt x="222504" y="118110"/>
                  </a:moveTo>
                  <a:lnTo>
                    <a:pt x="222504" y="117348"/>
                  </a:lnTo>
                  <a:lnTo>
                    <a:pt x="220980" y="117348"/>
                  </a:lnTo>
                  <a:lnTo>
                    <a:pt x="222504" y="118110"/>
                  </a:lnTo>
                  <a:close/>
                </a:path>
                <a:path w="367665" h="445135">
                  <a:moveTo>
                    <a:pt x="266700" y="384429"/>
                  </a:moveTo>
                  <a:lnTo>
                    <a:pt x="266700" y="352044"/>
                  </a:lnTo>
                  <a:lnTo>
                    <a:pt x="245364" y="364236"/>
                  </a:lnTo>
                  <a:lnTo>
                    <a:pt x="220980" y="376428"/>
                  </a:lnTo>
                  <a:lnTo>
                    <a:pt x="220980" y="407077"/>
                  </a:lnTo>
                  <a:lnTo>
                    <a:pt x="233172" y="402336"/>
                  </a:lnTo>
                  <a:lnTo>
                    <a:pt x="257556" y="390144"/>
                  </a:lnTo>
                  <a:lnTo>
                    <a:pt x="266700" y="384429"/>
                  </a:lnTo>
                  <a:close/>
                </a:path>
                <a:path w="367665" h="445135">
                  <a:moveTo>
                    <a:pt x="245364" y="130302"/>
                  </a:moveTo>
                  <a:lnTo>
                    <a:pt x="245364" y="129540"/>
                  </a:lnTo>
                  <a:lnTo>
                    <a:pt x="243840" y="129540"/>
                  </a:lnTo>
                  <a:lnTo>
                    <a:pt x="245364" y="130302"/>
                  </a:lnTo>
                  <a:close/>
                </a:path>
                <a:path w="367665" h="445135">
                  <a:moveTo>
                    <a:pt x="266700" y="142602"/>
                  </a:moveTo>
                  <a:lnTo>
                    <a:pt x="266700" y="141732"/>
                  </a:lnTo>
                  <a:lnTo>
                    <a:pt x="265176" y="141732"/>
                  </a:lnTo>
                  <a:lnTo>
                    <a:pt x="266700" y="142602"/>
                  </a:lnTo>
                  <a:close/>
                </a:path>
                <a:path w="367665" h="445135">
                  <a:moveTo>
                    <a:pt x="294132" y="330708"/>
                  </a:moveTo>
                  <a:lnTo>
                    <a:pt x="275844" y="345948"/>
                  </a:lnTo>
                  <a:lnTo>
                    <a:pt x="275844" y="344424"/>
                  </a:lnTo>
                  <a:lnTo>
                    <a:pt x="265176" y="352044"/>
                  </a:lnTo>
                  <a:lnTo>
                    <a:pt x="266700" y="352044"/>
                  </a:lnTo>
                  <a:lnTo>
                    <a:pt x="266700" y="384429"/>
                  </a:lnTo>
                  <a:lnTo>
                    <a:pt x="269748" y="382524"/>
                  </a:lnTo>
                  <a:lnTo>
                    <a:pt x="281940" y="376428"/>
                  </a:lnTo>
                  <a:lnTo>
                    <a:pt x="292608" y="368808"/>
                  </a:lnTo>
                  <a:lnTo>
                    <a:pt x="292608" y="332232"/>
                  </a:lnTo>
                  <a:lnTo>
                    <a:pt x="294132" y="330708"/>
                  </a:lnTo>
                  <a:close/>
                </a:path>
                <a:path w="367665" h="445135">
                  <a:moveTo>
                    <a:pt x="294132" y="162814"/>
                  </a:moveTo>
                  <a:lnTo>
                    <a:pt x="294132" y="161544"/>
                  </a:lnTo>
                  <a:lnTo>
                    <a:pt x="292608" y="161544"/>
                  </a:lnTo>
                  <a:lnTo>
                    <a:pt x="294132" y="162814"/>
                  </a:lnTo>
                  <a:close/>
                </a:path>
                <a:path w="367665" h="445135">
                  <a:moveTo>
                    <a:pt x="301752" y="362276"/>
                  </a:moveTo>
                  <a:lnTo>
                    <a:pt x="301752" y="324612"/>
                  </a:lnTo>
                  <a:lnTo>
                    <a:pt x="292608" y="332232"/>
                  </a:lnTo>
                  <a:lnTo>
                    <a:pt x="292608" y="368808"/>
                  </a:lnTo>
                  <a:lnTo>
                    <a:pt x="301752" y="362276"/>
                  </a:lnTo>
                  <a:close/>
                </a:path>
                <a:path w="367665" h="445135">
                  <a:moveTo>
                    <a:pt x="301752" y="170688"/>
                  </a:moveTo>
                  <a:lnTo>
                    <a:pt x="301752" y="169164"/>
                  </a:lnTo>
                  <a:lnTo>
                    <a:pt x="300228" y="169164"/>
                  </a:lnTo>
                  <a:lnTo>
                    <a:pt x="301752" y="170688"/>
                  </a:lnTo>
                  <a:close/>
                </a:path>
                <a:path w="367665" h="445135">
                  <a:moveTo>
                    <a:pt x="338328" y="325374"/>
                  </a:moveTo>
                  <a:lnTo>
                    <a:pt x="338328" y="254508"/>
                  </a:lnTo>
                  <a:lnTo>
                    <a:pt x="336804" y="263652"/>
                  </a:lnTo>
                  <a:lnTo>
                    <a:pt x="336804" y="262128"/>
                  </a:lnTo>
                  <a:lnTo>
                    <a:pt x="335280" y="271272"/>
                  </a:lnTo>
                  <a:lnTo>
                    <a:pt x="335280" y="269748"/>
                  </a:lnTo>
                  <a:lnTo>
                    <a:pt x="332232" y="278892"/>
                  </a:lnTo>
                  <a:lnTo>
                    <a:pt x="329184" y="286512"/>
                  </a:lnTo>
                  <a:lnTo>
                    <a:pt x="320040" y="301752"/>
                  </a:lnTo>
                  <a:lnTo>
                    <a:pt x="307848" y="316992"/>
                  </a:lnTo>
                  <a:lnTo>
                    <a:pt x="300228" y="324612"/>
                  </a:lnTo>
                  <a:lnTo>
                    <a:pt x="301752" y="324612"/>
                  </a:lnTo>
                  <a:lnTo>
                    <a:pt x="301752" y="362276"/>
                  </a:lnTo>
                  <a:lnTo>
                    <a:pt x="303276" y="361188"/>
                  </a:lnTo>
                  <a:lnTo>
                    <a:pt x="312420" y="353568"/>
                  </a:lnTo>
                  <a:lnTo>
                    <a:pt x="329184" y="336804"/>
                  </a:lnTo>
                  <a:lnTo>
                    <a:pt x="336804" y="327660"/>
                  </a:lnTo>
                  <a:lnTo>
                    <a:pt x="338328" y="325374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25440" y="4235195"/>
              <a:ext cx="1242060" cy="402590"/>
            </a:xfrm>
            <a:custGeom>
              <a:avLst/>
              <a:gdLst/>
              <a:ahLst/>
              <a:cxnLst/>
              <a:rect l="l" t="t" r="r" b="b"/>
              <a:pathLst>
                <a:path w="1242059" h="402589">
                  <a:moveTo>
                    <a:pt x="1242060" y="4572"/>
                  </a:moveTo>
                  <a:lnTo>
                    <a:pt x="1239774" y="3048"/>
                  </a:lnTo>
                  <a:lnTo>
                    <a:pt x="1239012" y="0"/>
                  </a:lnTo>
                  <a:lnTo>
                    <a:pt x="1237830" y="469"/>
                  </a:lnTo>
                  <a:lnTo>
                    <a:pt x="1237488" y="0"/>
                  </a:lnTo>
                  <a:lnTo>
                    <a:pt x="1235329" y="1460"/>
                  </a:lnTo>
                  <a:lnTo>
                    <a:pt x="1232471" y="2590"/>
                  </a:lnTo>
                  <a:lnTo>
                    <a:pt x="1232471" y="12547"/>
                  </a:lnTo>
                  <a:lnTo>
                    <a:pt x="1061808" y="387413"/>
                  </a:lnTo>
                  <a:lnTo>
                    <a:pt x="1052372" y="371678"/>
                  </a:lnTo>
                  <a:lnTo>
                    <a:pt x="1052372" y="384911"/>
                  </a:lnTo>
                  <a:lnTo>
                    <a:pt x="1035900" y="375107"/>
                  </a:lnTo>
                  <a:lnTo>
                    <a:pt x="1035900" y="381546"/>
                  </a:lnTo>
                  <a:lnTo>
                    <a:pt x="807034" y="298361"/>
                  </a:lnTo>
                  <a:lnTo>
                    <a:pt x="848563" y="270459"/>
                  </a:lnTo>
                  <a:lnTo>
                    <a:pt x="1035900" y="381546"/>
                  </a:lnTo>
                  <a:lnTo>
                    <a:pt x="1035900" y="375107"/>
                  </a:lnTo>
                  <a:lnTo>
                    <a:pt x="853998" y="266814"/>
                  </a:lnTo>
                  <a:lnTo>
                    <a:pt x="944981" y="205689"/>
                  </a:lnTo>
                  <a:lnTo>
                    <a:pt x="1052372" y="384911"/>
                  </a:lnTo>
                  <a:lnTo>
                    <a:pt x="1052372" y="371678"/>
                  </a:lnTo>
                  <a:lnTo>
                    <a:pt x="950633" y="201891"/>
                  </a:lnTo>
                  <a:lnTo>
                    <a:pt x="1232471" y="12547"/>
                  </a:lnTo>
                  <a:lnTo>
                    <a:pt x="1232471" y="2590"/>
                  </a:lnTo>
                  <a:lnTo>
                    <a:pt x="1211275" y="10972"/>
                  </a:lnTo>
                  <a:lnTo>
                    <a:pt x="1211275" y="17678"/>
                  </a:lnTo>
                  <a:lnTo>
                    <a:pt x="947039" y="195884"/>
                  </a:lnTo>
                  <a:lnTo>
                    <a:pt x="941387" y="186461"/>
                  </a:lnTo>
                  <a:lnTo>
                    <a:pt x="941387" y="199694"/>
                  </a:lnTo>
                  <a:lnTo>
                    <a:pt x="847559" y="262978"/>
                  </a:lnTo>
                  <a:lnTo>
                    <a:pt x="842124" y="259753"/>
                  </a:lnTo>
                  <a:lnTo>
                    <a:pt x="842124" y="266636"/>
                  </a:lnTo>
                  <a:lnTo>
                    <a:pt x="799274" y="295541"/>
                  </a:lnTo>
                  <a:lnTo>
                    <a:pt x="792467" y="293077"/>
                  </a:lnTo>
                  <a:lnTo>
                    <a:pt x="792467" y="300126"/>
                  </a:lnTo>
                  <a:lnTo>
                    <a:pt x="656221" y="392010"/>
                  </a:lnTo>
                  <a:lnTo>
                    <a:pt x="710933" y="270446"/>
                  </a:lnTo>
                  <a:lnTo>
                    <a:pt x="792467" y="300126"/>
                  </a:lnTo>
                  <a:lnTo>
                    <a:pt x="792467" y="293077"/>
                  </a:lnTo>
                  <a:lnTo>
                    <a:pt x="713638" y="264414"/>
                  </a:lnTo>
                  <a:lnTo>
                    <a:pt x="739914" y="206044"/>
                  </a:lnTo>
                  <a:lnTo>
                    <a:pt x="842124" y="266636"/>
                  </a:lnTo>
                  <a:lnTo>
                    <a:pt x="842124" y="259753"/>
                  </a:lnTo>
                  <a:lnTo>
                    <a:pt x="745286" y="202095"/>
                  </a:lnTo>
                  <a:lnTo>
                    <a:pt x="904963" y="138899"/>
                  </a:lnTo>
                  <a:lnTo>
                    <a:pt x="941387" y="199694"/>
                  </a:lnTo>
                  <a:lnTo>
                    <a:pt x="941387" y="186461"/>
                  </a:lnTo>
                  <a:lnTo>
                    <a:pt x="911377" y="136372"/>
                  </a:lnTo>
                  <a:lnTo>
                    <a:pt x="1211275" y="17678"/>
                  </a:lnTo>
                  <a:lnTo>
                    <a:pt x="1211275" y="10972"/>
                  </a:lnTo>
                  <a:lnTo>
                    <a:pt x="908037" y="130797"/>
                  </a:lnTo>
                  <a:lnTo>
                    <a:pt x="901623" y="120103"/>
                  </a:lnTo>
                  <a:lnTo>
                    <a:pt x="901623" y="133324"/>
                  </a:lnTo>
                  <a:lnTo>
                    <a:pt x="744740" y="195313"/>
                  </a:lnTo>
                  <a:lnTo>
                    <a:pt x="827963" y="10388"/>
                  </a:lnTo>
                  <a:lnTo>
                    <a:pt x="901623" y="133324"/>
                  </a:lnTo>
                  <a:lnTo>
                    <a:pt x="901623" y="120103"/>
                  </a:lnTo>
                  <a:lnTo>
                    <a:pt x="830580" y="1524"/>
                  </a:lnTo>
                  <a:lnTo>
                    <a:pt x="827532" y="3048"/>
                  </a:lnTo>
                  <a:lnTo>
                    <a:pt x="826008" y="0"/>
                  </a:lnTo>
                  <a:lnTo>
                    <a:pt x="819607" y="4318"/>
                  </a:lnTo>
                  <a:lnTo>
                    <a:pt x="819607" y="12446"/>
                  </a:lnTo>
                  <a:lnTo>
                    <a:pt x="737158" y="197256"/>
                  </a:lnTo>
                  <a:lnTo>
                    <a:pt x="732790" y="194665"/>
                  </a:lnTo>
                  <a:lnTo>
                    <a:pt x="732790" y="207048"/>
                  </a:lnTo>
                  <a:lnTo>
                    <a:pt x="708088" y="262394"/>
                  </a:lnTo>
                  <a:lnTo>
                    <a:pt x="705396" y="261416"/>
                  </a:lnTo>
                  <a:lnTo>
                    <a:pt x="705396" y="268427"/>
                  </a:lnTo>
                  <a:lnTo>
                    <a:pt x="649643" y="393407"/>
                  </a:lnTo>
                  <a:lnTo>
                    <a:pt x="642200" y="381038"/>
                  </a:lnTo>
                  <a:lnTo>
                    <a:pt x="642200" y="391680"/>
                  </a:lnTo>
                  <a:lnTo>
                    <a:pt x="493471" y="301739"/>
                  </a:lnTo>
                  <a:lnTo>
                    <a:pt x="569899" y="271500"/>
                  </a:lnTo>
                  <a:lnTo>
                    <a:pt x="642200" y="391680"/>
                  </a:lnTo>
                  <a:lnTo>
                    <a:pt x="642200" y="381038"/>
                  </a:lnTo>
                  <a:lnTo>
                    <a:pt x="575068" y="269455"/>
                  </a:lnTo>
                  <a:lnTo>
                    <a:pt x="638873" y="244208"/>
                  </a:lnTo>
                  <a:lnTo>
                    <a:pt x="705396" y="268427"/>
                  </a:lnTo>
                  <a:lnTo>
                    <a:pt x="705396" y="261416"/>
                  </a:lnTo>
                  <a:lnTo>
                    <a:pt x="648068" y="240576"/>
                  </a:lnTo>
                  <a:lnTo>
                    <a:pt x="732790" y="207048"/>
                  </a:lnTo>
                  <a:lnTo>
                    <a:pt x="732790" y="194665"/>
                  </a:lnTo>
                  <a:lnTo>
                    <a:pt x="730999" y="193598"/>
                  </a:lnTo>
                  <a:lnTo>
                    <a:pt x="730999" y="200748"/>
                  </a:lnTo>
                  <a:lnTo>
                    <a:pt x="638771" y="237197"/>
                  </a:lnTo>
                  <a:lnTo>
                    <a:pt x="629564" y="233857"/>
                  </a:lnTo>
                  <a:lnTo>
                    <a:pt x="629564" y="240830"/>
                  </a:lnTo>
                  <a:lnTo>
                    <a:pt x="571627" y="263715"/>
                  </a:lnTo>
                  <a:lnTo>
                    <a:pt x="566445" y="255117"/>
                  </a:lnTo>
                  <a:lnTo>
                    <a:pt x="566445" y="265760"/>
                  </a:lnTo>
                  <a:lnTo>
                    <a:pt x="486321" y="297421"/>
                  </a:lnTo>
                  <a:lnTo>
                    <a:pt x="478828" y="292900"/>
                  </a:lnTo>
                  <a:lnTo>
                    <a:pt x="478828" y="300380"/>
                  </a:lnTo>
                  <a:lnTo>
                    <a:pt x="265645" y="384619"/>
                  </a:lnTo>
                  <a:lnTo>
                    <a:pt x="432587" y="272465"/>
                  </a:lnTo>
                  <a:lnTo>
                    <a:pt x="478828" y="300380"/>
                  </a:lnTo>
                  <a:lnTo>
                    <a:pt x="478828" y="292900"/>
                  </a:lnTo>
                  <a:lnTo>
                    <a:pt x="438492" y="268503"/>
                  </a:lnTo>
                  <a:lnTo>
                    <a:pt x="530796" y="206489"/>
                  </a:lnTo>
                  <a:lnTo>
                    <a:pt x="566445" y="265760"/>
                  </a:lnTo>
                  <a:lnTo>
                    <a:pt x="566445" y="255117"/>
                  </a:lnTo>
                  <a:lnTo>
                    <a:pt x="537730" y="207391"/>
                  </a:lnTo>
                  <a:lnTo>
                    <a:pt x="629564" y="240830"/>
                  </a:lnTo>
                  <a:lnTo>
                    <a:pt x="629564" y="233857"/>
                  </a:lnTo>
                  <a:lnTo>
                    <a:pt x="539051" y="200952"/>
                  </a:lnTo>
                  <a:lnTo>
                    <a:pt x="629183" y="140385"/>
                  </a:lnTo>
                  <a:lnTo>
                    <a:pt x="730999" y="200748"/>
                  </a:lnTo>
                  <a:lnTo>
                    <a:pt x="730999" y="193598"/>
                  </a:lnTo>
                  <a:lnTo>
                    <a:pt x="635025" y="136461"/>
                  </a:lnTo>
                  <a:lnTo>
                    <a:pt x="819607" y="12446"/>
                  </a:lnTo>
                  <a:lnTo>
                    <a:pt x="819607" y="4318"/>
                  </a:lnTo>
                  <a:lnTo>
                    <a:pt x="629005" y="132880"/>
                  </a:lnTo>
                  <a:lnTo>
                    <a:pt x="623163" y="129413"/>
                  </a:lnTo>
                  <a:lnTo>
                    <a:pt x="623163" y="136817"/>
                  </a:lnTo>
                  <a:lnTo>
                    <a:pt x="532193" y="198170"/>
                  </a:lnTo>
                  <a:lnTo>
                    <a:pt x="525246" y="186626"/>
                  </a:lnTo>
                  <a:lnTo>
                    <a:pt x="525246" y="202857"/>
                  </a:lnTo>
                  <a:lnTo>
                    <a:pt x="432904" y="265125"/>
                  </a:lnTo>
                  <a:lnTo>
                    <a:pt x="427012" y="261569"/>
                  </a:lnTo>
                  <a:lnTo>
                    <a:pt x="427012" y="269100"/>
                  </a:lnTo>
                  <a:lnTo>
                    <a:pt x="244792" y="391985"/>
                  </a:lnTo>
                  <a:lnTo>
                    <a:pt x="327660" y="209105"/>
                  </a:lnTo>
                  <a:lnTo>
                    <a:pt x="427012" y="269100"/>
                  </a:lnTo>
                  <a:lnTo>
                    <a:pt x="427012" y="261569"/>
                  </a:lnTo>
                  <a:lnTo>
                    <a:pt x="330365" y="203123"/>
                  </a:lnTo>
                  <a:lnTo>
                    <a:pt x="358063" y="141986"/>
                  </a:lnTo>
                  <a:lnTo>
                    <a:pt x="525246" y="202857"/>
                  </a:lnTo>
                  <a:lnTo>
                    <a:pt x="525246" y="186626"/>
                  </a:lnTo>
                  <a:lnTo>
                    <a:pt x="524192" y="184873"/>
                  </a:lnTo>
                  <a:lnTo>
                    <a:pt x="524192" y="195541"/>
                  </a:lnTo>
                  <a:lnTo>
                    <a:pt x="360718" y="136118"/>
                  </a:lnTo>
                  <a:lnTo>
                    <a:pt x="415607" y="15011"/>
                  </a:lnTo>
                  <a:lnTo>
                    <a:pt x="524192" y="195541"/>
                  </a:lnTo>
                  <a:lnTo>
                    <a:pt x="524192" y="184873"/>
                  </a:lnTo>
                  <a:lnTo>
                    <a:pt x="424383" y="18948"/>
                  </a:lnTo>
                  <a:lnTo>
                    <a:pt x="623163" y="136817"/>
                  </a:lnTo>
                  <a:lnTo>
                    <a:pt x="623163" y="129413"/>
                  </a:lnTo>
                  <a:lnTo>
                    <a:pt x="416052" y="6096"/>
                  </a:lnTo>
                  <a:lnTo>
                    <a:pt x="414515" y="9156"/>
                  </a:lnTo>
                  <a:lnTo>
                    <a:pt x="411480" y="7620"/>
                  </a:lnTo>
                  <a:lnTo>
                    <a:pt x="354304" y="133781"/>
                  </a:lnTo>
                  <a:lnTo>
                    <a:pt x="351650" y="132829"/>
                  </a:lnTo>
                  <a:lnTo>
                    <a:pt x="351650" y="139649"/>
                  </a:lnTo>
                  <a:lnTo>
                    <a:pt x="324497" y="199567"/>
                  </a:lnTo>
                  <a:lnTo>
                    <a:pt x="321779" y="197929"/>
                  </a:lnTo>
                  <a:lnTo>
                    <a:pt x="321779" y="205562"/>
                  </a:lnTo>
                  <a:lnTo>
                    <a:pt x="237312" y="391985"/>
                  </a:lnTo>
                  <a:lnTo>
                    <a:pt x="13017" y="19138"/>
                  </a:lnTo>
                  <a:lnTo>
                    <a:pt x="321779" y="205562"/>
                  </a:lnTo>
                  <a:lnTo>
                    <a:pt x="321779" y="197929"/>
                  </a:lnTo>
                  <a:lnTo>
                    <a:pt x="34505" y="24206"/>
                  </a:lnTo>
                  <a:lnTo>
                    <a:pt x="351650" y="139649"/>
                  </a:lnTo>
                  <a:lnTo>
                    <a:pt x="351650" y="132829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171" y="9588"/>
                  </a:lnTo>
                  <a:lnTo>
                    <a:pt x="0" y="10668"/>
                  </a:lnTo>
                  <a:lnTo>
                    <a:pt x="234696" y="400812"/>
                  </a:lnTo>
                  <a:lnTo>
                    <a:pt x="237363" y="399478"/>
                  </a:lnTo>
                  <a:lnTo>
                    <a:pt x="239268" y="402336"/>
                  </a:lnTo>
                  <a:lnTo>
                    <a:pt x="485978" y="304711"/>
                  </a:lnTo>
                  <a:lnTo>
                    <a:pt x="647700" y="402336"/>
                  </a:lnTo>
                  <a:lnTo>
                    <a:pt x="649986" y="400050"/>
                  </a:lnTo>
                  <a:lnTo>
                    <a:pt x="652272" y="402336"/>
                  </a:lnTo>
                  <a:lnTo>
                    <a:pt x="800214" y="302945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3244" y="394208"/>
                  </a:lnTo>
                  <a:lnTo>
                    <a:pt x="1065276" y="394716"/>
                  </a:lnTo>
                  <a:lnTo>
                    <a:pt x="1241056" y="6769"/>
                  </a:lnTo>
                  <a:lnTo>
                    <a:pt x="1242060" y="6096"/>
                  </a:lnTo>
                  <a:lnTo>
                    <a:pt x="1241628" y="5524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4124" y="1482845"/>
            <a:ext cx="1455420" cy="172060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Example</a:t>
            </a:r>
            <a:r>
              <a:rPr spc="-4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5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Character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Learning</a:t>
            </a:r>
            <a:r>
              <a:rPr spc="-3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91305" y="1191761"/>
            <a:ext cx="2819400" cy="1409700"/>
            <a:chOff x="591305" y="1191761"/>
            <a:chExt cx="2819400" cy="140970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05" y="1229868"/>
              <a:ext cx="2743200" cy="13335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1305" y="1191761"/>
              <a:ext cx="2819400" cy="1409700"/>
            </a:xfrm>
            <a:custGeom>
              <a:avLst/>
              <a:gdLst/>
              <a:ahLst/>
              <a:cxnLst/>
              <a:rect l="l" t="t" r="r" b="b"/>
              <a:pathLst>
                <a:path w="2819400" h="1409700">
                  <a:moveTo>
                    <a:pt x="2819406" y="1391418"/>
                  </a:moveTo>
                  <a:lnTo>
                    <a:pt x="2819406" y="19812"/>
                  </a:lnTo>
                  <a:lnTo>
                    <a:pt x="2817810" y="12215"/>
                  </a:lnTo>
                  <a:lnTo>
                    <a:pt x="2813500" y="5905"/>
                  </a:lnTo>
                  <a:lnTo>
                    <a:pt x="2807190" y="1595"/>
                  </a:lnTo>
                  <a:lnTo>
                    <a:pt x="2799594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1391418"/>
                  </a:lnTo>
                  <a:lnTo>
                    <a:pt x="1357" y="1398776"/>
                  </a:lnTo>
                  <a:lnTo>
                    <a:pt x="5143" y="1404562"/>
                  </a:lnTo>
                  <a:lnTo>
                    <a:pt x="10929" y="1408348"/>
                  </a:lnTo>
                  <a:lnTo>
                    <a:pt x="18288" y="1409706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2781306" y="38100"/>
                  </a:lnTo>
                  <a:lnTo>
                    <a:pt x="2781306" y="19812"/>
                  </a:lnTo>
                  <a:lnTo>
                    <a:pt x="2799594" y="38100"/>
                  </a:lnTo>
                  <a:lnTo>
                    <a:pt x="2799594" y="1409706"/>
                  </a:lnTo>
                  <a:lnTo>
                    <a:pt x="2807190" y="1408348"/>
                  </a:lnTo>
                  <a:lnTo>
                    <a:pt x="2813500" y="1404562"/>
                  </a:lnTo>
                  <a:lnTo>
                    <a:pt x="2817810" y="1398776"/>
                  </a:lnTo>
                  <a:lnTo>
                    <a:pt x="2819406" y="1391418"/>
                  </a:lnTo>
                  <a:close/>
                </a:path>
                <a:path w="2819400" h="1409700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819400" h="1409700">
                  <a:moveTo>
                    <a:pt x="38100" y="137160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371606"/>
                  </a:lnTo>
                  <a:lnTo>
                    <a:pt x="38100" y="1371606"/>
                  </a:lnTo>
                  <a:close/>
                </a:path>
                <a:path w="2819400" h="1409700">
                  <a:moveTo>
                    <a:pt x="2799594" y="1371606"/>
                  </a:moveTo>
                  <a:lnTo>
                    <a:pt x="18288" y="1371606"/>
                  </a:lnTo>
                  <a:lnTo>
                    <a:pt x="38100" y="1391418"/>
                  </a:lnTo>
                  <a:lnTo>
                    <a:pt x="38100" y="1409706"/>
                  </a:lnTo>
                  <a:lnTo>
                    <a:pt x="2781306" y="1409706"/>
                  </a:lnTo>
                  <a:lnTo>
                    <a:pt x="2781306" y="1391418"/>
                  </a:lnTo>
                  <a:lnTo>
                    <a:pt x="2799594" y="1371606"/>
                  </a:lnTo>
                  <a:close/>
                </a:path>
                <a:path w="2819400" h="1409700">
                  <a:moveTo>
                    <a:pt x="38100" y="1409706"/>
                  </a:moveTo>
                  <a:lnTo>
                    <a:pt x="38100" y="1391418"/>
                  </a:lnTo>
                  <a:lnTo>
                    <a:pt x="18288" y="1371606"/>
                  </a:lnTo>
                  <a:lnTo>
                    <a:pt x="18288" y="1409706"/>
                  </a:lnTo>
                  <a:lnTo>
                    <a:pt x="38100" y="1409706"/>
                  </a:lnTo>
                  <a:close/>
                </a:path>
                <a:path w="2819400" h="1409700">
                  <a:moveTo>
                    <a:pt x="2799594" y="38100"/>
                  </a:moveTo>
                  <a:lnTo>
                    <a:pt x="2781306" y="19812"/>
                  </a:lnTo>
                  <a:lnTo>
                    <a:pt x="2781306" y="38100"/>
                  </a:lnTo>
                  <a:lnTo>
                    <a:pt x="2799594" y="38100"/>
                  </a:lnTo>
                  <a:close/>
                </a:path>
                <a:path w="2819400" h="1409700">
                  <a:moveTo>
                    <a:pt x="2799594" y="1371606"/>
                  </a:moveTo>
                  <a:lnTo>
                    <a:pt x="2799594" y="38100"/>
                  </a:lnTo>
                  <a:lnTo>
                    <a:pt x="2781306" y="38100"/>
                  </a:lnTo>
                  <a:lnTo>
                    <a:pt x="2781306" y="1371606"/>
                  </a:lnTo>
                  <a:lnTo>
                    <a:pt x="2799594" y="1371606"/>
                  </a:lnTo>
                  <a:close/>
                </a:path>
                <a:path w="2819400" h="1409700">
                  <a:moveTo>
                    <a:pt x="2799594" y="1409706"/>
                  </a:moveTo>
                  <a:lnTo>
                    <a:pt x="2799594" y="1371606"/>
                  </a:lnTo>
                  <a:lnTo>
                    <a:pt x="2781306" y="1391418"/>
                  </a:lnTo>
                  <a:lnTo>
                    <a:pt x="2781306" y="1409706"/>
                  </a:lnTo>
                  <a:lnTo>
                    <a:pt x="2799594" y="140970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36441" y="2772156"/>
            <a:ext cx="2286000" cy="1562100"/>
            <a:chOff x="536441" y="2772156"/>
            <a:chExt cx="2286000" cy="156210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541" y="2810256"/>
              <a:ext cx="2209800" cy="14859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6441" y="2772156"/>
              <a:ext cx="2286000" cy="1562100"/>
            </a:xfrm>
            <a:custGeom>
              <a:avLst/>
              <a:gdLst/>
              <a:ahLst/>
              <a:cxnLst/>
              <a:rect l="l" t="t" r="r" b="b"/>
              <a:pathLst>
                <a:path w="2286000" h="1562100">
                  <a:moveTo>
                    <a:pt x="2286006" y="1542288"/>
                  </a:moveTo>
                  <a:lnTo>
                    <a:pt x="2286006" y="18288"/>
                  </a:lnTo>
                  <a:lnTo>
                    <a:pt x="2267718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1542288"/>
                  </a:lnTo>
                  <a:lnTo>
                    <a:pt x="1595" y="1549884"/>
                  </a:lnTo>
                  <a:lnTo>
                    <a:pt x="5905" y="1556194"/>
                  </a:lnTo>
                  <a:lnTo>
                    <a:pt x="12215" y="1560504"/>
                  </a:lnTo>
                  <a:lnTo>
                    <a:pt x="19812" y="1562100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247906" y="38100"/>
                  </a:lnTo>
                  <a:lnTo>
                    <a:pt x="2247906" y="18288"/>
                  </a:lnTo>
                  <a:lnTo>
                    <a:pt x="2267718" y="38100"/>
                  </a:lnTo>
                  <a:lnTo>
                    <a:pt x="2267718" y="1562100"/>
                  </a:lnTo>
                  <a:lnTo>
                    <a:pt x="2274433" y="1560504"/>
                  </a:lnTo>
                  <a:lnTo>
                    <a:pt x="2280291" y="1556194"/>
                  </a:lnTo>
                  <a:lnTo>
                    <a:pt x="2284434" y="1549884"/>
                  </a:lnTo>
                  <a:lnTo>
                    <a:pt x="2286006" y="1542288"/>
                  </a:lnTo>
                  <a:close/>
                </a:path>
                <a:path w="2286000" h="1562100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2286000" h="1562100">
                  <a:moveTo>
                    <a:pt x="38100" y="152400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524000"/>
                  </a:lnTo>
                  <a:lnTo>
                    <a:pt x="38100" y="1524000"/>
                  </a:lnTo>
                  <a:close/>
                </a:path>
                <a:path w="2286000" h="1562100">
                  <a:moveTo>
                    <a:pt x="2267718" y="1524000"/>
                  </a:moveTo>
                  <a:lnTo>
                    <a:pt x="19812" y="1524000"/>
                  </a:lnTo>
                  <a:lnTo>
                    <a:pt x="38100" y="1542288"/>
                  </a:lnTo>
                  <a:lnTo>
                    <a:pt x="38100" y="1562100"/>
                  </a:lnTo>
                  <a:lnTo>
                    <a:pt x="2247906" y="1562100"/>
                  </a:lnTo>
                  <a:lnTo>
                    <a:pt x="2247906" y="1542288"/>
                  </a:lnTo>
                  <a:lnTo>
                    <a:pt x="2267718" y="1524000"/>
                  </a:lnTo>
                  <a:close/>
                </a:path>
                <a:path w="2286000" h="1562100">
                  <a:moveTo>
                    <a:pt x="38100" y="1562100"/>
                  </a:moveTo>
                  <a:lnTo>
                    <a:pt x="38100" y="1542288"/>
                  </a:lnTo>
                  <a:lnTo>
                    <a:pt x="19812" y="1524000"/>
                  </a:lnTo>
                  <a:lnTo>
                    <a:pt x="19812" y="1562100"/>
                  </a:lnTo>
                  <a:lnTo>
                    <a:pt x="38100" y="1562100"/>
                  </a:lnTo>
                  <a:close/>
                </a:path>
                <a:path w="2286000" h="1562100">
                  <a:moveTo>
                    <a:pt x="2267718" y="38100"/>
                  </a:moveTo>
                  <a:lnTo>
                    <a:pt x="2247906" y="18288"/>
                  </a:lnTo>
                  <a:lnTo>
                    <a:pt x="2247906" y="38100"/>
                  </a:lnTo>
                  <a:lnTo>
                    <a:pt x="2267718" y="38100"/>
                  </a:lnTo>
                  <a:close/>
                </a:path>
                <a:path w="2286000" h="1562100">
                  <a:moveTo>
                    <a:pt x="2267718" y="1524000"/>
                  </a:moveTo>
                  <a:lnTo>
                    <a:pt x="2267718" y="38100"/>
                  </a:lnTo>
                  <a:lnTo>
                    <a:pt x="2247906" y="38100"/>
                  </a:lnTo>
                  <a:lnTo>
                    <a:pt x="2247906" y="1524000"/>
                  </a:lnTo>
                  <a:lnTo>
                    <a:pt x="2267718" y="1524000"/>
                  </a:lnTo>
                  <a:close/>
                </a:path>
                <a:path w="2286000" h="1562100">
                  <a:moveTo>
                    <a:pt x="2267718" y="1562100"/>
                  </a:moveTo>
                  <a:lnTo>
                    <a:pt x="2267718" y="1524000"/>
                  </a:lnTo>
                  <a:lnTo>
                    <a:pt x="2247906" y="1542288"/>
                  </a:lnTo>
                  <a:lnTo>
                    <a:pt x="2247906" y="1562100"/>
                  </a:lnTo>
                  <a:lnTo>
                    <a:pt x="2267718" y="15621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06545" y="4503420"/>
            <a:ext cx="2230120" cy="1533525"/>
            <a:chOff x="606545" y="4503420"/>
            <a:chExt cx="2230120" cy="153352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645" y="4541519"/>
              <a:ext cx="2153411" cy="14569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6545" y="4503420"/>
              <a:ext cx="2230120" cy="1533525"/>
            </a:xfrm>
            <a:custGeom>
              <a:avLst/>
              <a:gdLst/>
              <a:ahLst/>
              <a:cxnLst/>
              <a:rect l="l" t="t" r="r" b="b"/>
              <a:pathLst>
                <a:path w="2230120" h="1533525">
                  <a:moveTo>
                    <a:pt x="2229618" y="1514856"/>
                  </a:moveTo>
                  <a:lnTo>
                    <a:pt x="2229618" y="18288"/>
                  </a:lnTo>
                  <a:lnTo>
                    <a:pt x="2228022" y="11572"/>
                  </a:lnTo>
                  <a:lnTo>
                    <a:pt x="2223712" y="5715"/>
                  </a:lnTo>
                  <a:lnTo>
                    <a:pt x="2217402" y="1571"/>
                  </a:lnTo>
                  <a:lnTo>
                    <a:pt x="2209806" y="0"/>
                  </a:lnTo>
                  <a:lnTo>
                    <a:pt x="19812" y="0"/>
                  </a:lnTo>
                  <a:lnTo>
                    <a:pt x="12215" y="1571"/>
                  </a:lnTo>
                  <a:lnTo>
                    <a:pt x="5905" y="5715"/>
                  </a:lnTo>
                  <a:lnTo>
                    <a:pt x="1595" y="11572"/>
                  </a:lnTo>
                  <a:lnTo>
                    <a:pt x="0" y="18288"/>
                  </a:lnTo>
                  <a:lnTo>
                    <a:pt x="0" y="1514856"/>
                  </a:lnTo>
                  <a:lnTo>
                    <a:pt x="1595" y="1522214"/>
                  </a:lnTo>
                  <a:lnTo>
                    <a:pt x="5905" y="1528000"/>
                  </a:lnTo>
                  <a:lnTo>
                    <a:pt x="12215" y="1531786"/>
                  </a:lnTo>
                  <a:lnTo>
                    <a:pt x="19812" y="1533144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191518" y="38100"/>
                  </a:lnTo>
                  <a:lnTo>
                    <a:pt x="2191518" y="18288"/>
                  </a:lnTo>
                  <a:lnTo>
                    <a:pt x="2209806" y="38100"/>
                  </a:lnTo>
                  <a:lnTo>
                    <a:pt x="2209806" y="1533144"/>
                  </a:lnTo>
                  <a:lnTo>
                    <a:pt x="2217402" y="1531786"/>
                  </a:lnTo>
                  <a:lnTo>
                    <a:pt x="2223712" y="1528000"/>
                  </a:lnTo>
                  <a:lnTo>
                    <a:pt x="2228022" y="1522214"/>
                  </a:lnTo>
                  <a:lnTo>
                    <a:pt x="2229618" y="1514856"/>
                  </a:lnTo>
                  <a:close/>
                </a:path>
                <a:path w="2230120" h="1533525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2230120" h="1533525">
                  <a:moveTo>
                    <a:pt x="38100" y="149504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495044"/>
                  </a:lnTo>
                  <a:lnTo>
                    <a:pt x="38100" y="1495044"/>
                  </a:lnTo>
                  <a:close/>
                </a:path>
                <a:path w="2230120" h="1533525">
                  <a:moveTo>
                    <a:pt x="2209806" y="1495044"/>
                  </a:moveTo>
                  <a:lnTo>
                    <a:pt x="19812" y="1495044"/>
                  </a:lnTo>
                  <a:lnTo>
                    <a:pt x="38100" y="1514856"/>
                  </a:lnTo>
                  <a:lnTo>
                    <a:pt x="38100" y="1533144"/>
                  </a:lnTo>
                  <a:lnTo>
                    <a:pt x="2191518" y="1533144"/>
                  </a:lnTo>
                  <a:lnTo>
                    <a:pt x="2191518" y="1514856"/>
                  </a:lnTo>
                  <a:lnTo>
                    <a:pt x="2209806" y="1495044"/>
                  </a:lnTo>
                  <a:close/>
                </a:path>
                <a:path w="2230120" h="1533525">
                  <a:moveTo>
                    <a:pt x="38100" y="1533144"/>
                  </a:moveTo>
                  <a:lnTo>
                    <a:pt x="38100" y="1514856"/>
                  </a:lnTo>
                  <a:lnTo>
                    <a:pt x="19812" y="1495044"/>
                  </a:lnTo>
                  <a:lnTo>
                    <a:pt x="19812" y="1533144"/>
                  </a:lnTo>
                  <a:lnTo>
                    <a:pt x="38100" y="1533144"/>
                  </a:lnTo>
                  <a:close/>
                </a:path>
                <a:path w="2230120" h="1533525">
                  <a:moveTo>
                    <a:pt x="2209806" y="38100"/>
                  </a:moveTo>
                  <a:lnTo>
                    <a:pt x="2191518" y="18288"/>
                  </a:lnTo>
                  <a:lnTo>
                    <a:pt x="2191518" y="38100"/>
                  </a:lnTo>
                  <a:lnTo>
                    <a:pt x="2209806" y="38100"/>
                  </a:lnTo>
                  <a:close/>
                </a:path>
                <a:path w="2230120" h="1533525">
                  <a:moveTo>
                    <a:pt x="2209806" y="1495044"/>
                  </a:moveTo>
                  <a:lnTo>
                    <a:pt x="2209806" y="38100"/>
                  </a:lnTo>
                  <a:lnTo>
                    <a:pt x="2191518" y="38100"/>
                  </a:lnTo>
                  <a:lnTo>
                    <a:pt x="2191518" y="1495044"/>
                  </a:lnTo>
                  <a:lnTo>
                    <a:pt x="2209806" y="1495044"/>
                  </a:lnTo>
                  <a:close/>
                </a:path>
                <a:path w="2230120" h="1533525">
                  <a:moveTo>
                    <a:pt x="2209806" y="1533144"/>
                  </a:moveTo>
                  <a:lnTo>
                    <a:pt x="2209806" y="1495044"/>
                  </a:lnTo>
                  <a:lnTo>
                    <a:pt x="2191518" y="1514856"/>
                  </a:lnTo>
                  <a:lnTo>
                    <a:pt x="2191518" y="1533144"/>
                  </a:lnTo>
                  <a:lnTo>
                    <a:pt x="2209806" y="15331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017520" y="4497324"/>
            <a:ext cx="1184275" cy="1516380"/>
            <a:chOff x="3017520" y="4497324"/>
            <a:chExt cx="1184275" cy="151638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5619" y="4535424"/>
              <a:ext cx="1107947" cy="144018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17520" y="4497324"/>
              <a:ext cx="1184275" cy="1516380"/>
            </a:xfrm>
            <a:custGeom>
              <a:avLst/>
              <a:gdLst/>
              <a:ahLst/>
              <a:cxnLst/>
              <a:rect l="l" t="t" r="r" b="b"/>
              <a:pathLst>
                <a:path w="1184275" h="1516379">
                  <a:moveTo>
                    <a:pt x="1184148" y="1496568"/>
                  </a:moveTo>
                  <a:lnTo>
                    <a:pt x="1184148" y="18288"/>
                  </a:lnTo>
                  <a:lnTo>
                    <a:pt x="1164336" y="0"/>
                  </a:lnTo>
                  <a:lnTo>
                    <a:pt x="18288" y="0"/>
                  </a:lnTo>
                  <a:lnTo>
                    <a:pt x="10929" y="1357"/>
                  </a:lnTo>
                  <a:lnTo>
                    <a:pt x="5143" y="5143"/>
                  </a:lnTo>
                  <a:lnTo>
                    <a:pt x="1357" y="10929"/>
                  </a:lnTo>
                  <a:lnTo>
                    <a:pt x="0" y="18288"/>
                  </a:lnTo>
                  <a:lnTo>
                    <a:pt x="0" y="1496568"/>
                  </a:lnTo>
                  <a:lnTo>
                    <a:pt x="1357" y="1504164"/>
                  </a:lnTo>
                  <a:lnTo>
                    <a:pt x="5143" y="1510474"/>
                  </a:lnTo>
                  <a:lnTo>
                    <a:pt x="10929" y="1514784"/>
                  </a:lnTo>
                  <a:lnTo>
                    <a:pt x="18288" y="151638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1146048" y="38100"/>
                  </a:lnTo>
                  <a:lnTo>
                    <a:pt x="1146048" y="18288"/>
                  </a:lnTo>
                  <a:lnTo>
                    <a:pt x="1164336" y="38100"/>
                  </a:lnTo>
                  <a:lnTo>
                    <a:pt x="1164336" y="1516380"/>
                  </a:lnTo>
                  <a:lnTo>
                    <a:pt x="1171932" y="1514784"/>
                  </a:lnTo>
                  <a:lnTo>
                    <a:pt x="1178242" y="1510474"/>
                  </a:lnTo>
                  <a:lnTo>
                    <a:pt x="1182552" y="1504164"/>
                  </a:lnTo>
                  <a:lnTo>
                    <a:pt x="1184148" y="1496568"/>
                  </a:lnTo>
                  <a:close/>
                </a:path>
                <a:path w="1184275" h="151637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1184275" h="1516379">
                  <a:moveTo>
                    <a:pt x="38100" y="147828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478280"/>
                  </a:lnTo>
                  <a:lnTo>
                    <a:pt x="38100" y="1478280"/>
                  </a:lnTo>
                  <a:close/>
                </a:path>
                <a:path w="1184275" h="1516379">
                  <a:moveTo>
                    <a:pt x="1164336" y="1478280"/>
                  </a:moveTo>
                  <a:lnTo>
                    <a:pt x="18288" y="1478280"/>
                  </a:lnTo>
                  <a:lnTo>
                    <a:pt x="38100" y="1496568"/>
                  </a:lnTo>
                  <a:lnTo>
                    <a:pt x="38100" y="1516380"/>
                  </a:lnTo>
                  <a:lnTo>
                    <a:pt x="1146048" y="1516380"/>
                  </a:lnTo>
                  <a:lnTo>
                    <a:pt x="1146048" y="1496568"/>
                  </a:lnTo>
                  <a:lnTo>
                    <a:pt x="1164336" y="1478280"/>
                  </a:lnTo>
                  <a:close/>
                </a:path>
                <a:path w="1184275" h="1516379">
                  <a:moveTo>
                    <a:pt x="38100" y="1516380"/>
                  </a:moveTo>
                  <a:lnTo>
                    <a:pt x="38100" y="1496568"/>
                  </a:lnTo>
                  <a:lnTo>
                    <a:pt x="18288" y="1478280"/>
                  </a:lnTo>
                  <a:lnTo>
                    <a:pt x="18288" y="1516380"/>
                  </a:lnTo>
                  <a:lnTo>
                    <a:pt x="38100" y="1516380"/>
                  </a:lnTo>
                  <a:close/>
                </a:path>
                <a:path w="1184275" h="1516379">
                  <a:moveTo>
                    <a:pt x="1164336" y="38100"/>
                  </a:moveTo>
                  <a:lnTo>
                    <a:pt x="1146048" y="18288"/>
                  </a:lnTo>
                  <a:lnTo>
                    <a:pt x="1146048" y="38100"/>
                  </a:lnTo>
                  <a:lnTo>
                    <a:pt x="1164336" y="38100"/>
                  </a:lnTo>
                  <a:close/>
                </a:path>
                <a:path w="1184275" h="1516379">
                  <a:moveTo>
                    <a:pt x="1164336" y="1478280"/>
                  </a:moveTo>
                  <a:lnTo>
                    <a:pt x="1164336" y="38100"/>
                  </a:lnTo>
                  <a:lnTo>
                    <a:pt x="1146048" y="38100"/>
                  </a:lnTo>
                  <a:lnTo>
                    <a:pt x="1146048" y="1478280"/>
                  </a:lnTo>
                  <a:lnTo>
                    <a:pt x="1164336" y="1478280"/>
                  </a:lnTo>
                  <a:close/>
                </a:path>
                <a:path w="1184275" h="1516379">
                  <a:moveTo>
                    <a:pt x="1164336" y="1516380"/>
                  </a:moveTo>
                  <a:lnTo>
                    <a:pt x="1164336" y="1478280"/>
                  </a:lnTo>
                  <a:lnTo>
                    <a:pt x="1146048" y="1496568"/>
                  </a:lnTo>
                  <a:lnTo>
                    <a:pt x="1146048" y="1516380"/>
                  </a:lnTo>
                  <a:lnTo>
                    <a:pt x="1164336" y="151638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357" y="1139443"/>
            <a:ext cx="37547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Unfolding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RNN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2437" y="425585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1" y="2052827"/>
            <a:ext cx="8231123" cy="3884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173" y="2107183"/>
            <a:ext cx="4949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Predicting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next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word?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683" y="2995441"/>
            <a:ext cx="6158484" cy="21724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3995" y="5330871"/>
            <a:ext cx="4064508" cy="2926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3806" y="512162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Book</a:t>
            </a:r>
            <a:r>
              <a:rPr sz="3600" spc="-5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Reading</a:t>
            </a:r>
            <a:r>
              <a:rPr sz="3600" spc="-35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-</a:t>
            </a:r>
            <a:r>
              <a:rPr sz="3600" spc="-254" dirty="0">
                <a:solidFill>
                  <a:schemeClr val="bg2"/>
                </a:solidFill>
              </a:rPr>
              <a:t> </a:t>
            </a:r>
            <a:r>
              <a:rPr sz="3600" spc="-25" dirty="0">
                <a:solidFill>
                  <a:schemeClr val="bg2"/>
                </a:solidFill>
              </a:rPr>
              <a:t>ANN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45" y="3232404"/>
            <a:ext cx="4488180" cy="2589530"/>
            <a:chOff x="1063745" y="3232404"/>
            <a:chExt cx="4488180" cy="2589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57" y="3974592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5561" y="4666488"/>
              <a:ext cx="1742439" cy="421005"/>
            </a:xfrm>
            <a:custGeom>
              <a:avLst/>
              <a:gdLst/>
              <a:ahLst/>
              <a:cxnLst/>
              <a:rect l="l" t="t" r="r" b="b"/>
              <a:pathLst>
                <a:path w="1742439" h="421004">
                  <a:moveTo>
                    <a:pt x="1741938" y="353568"/>
                  </a:moveTo>
                  <a:lnTo>
                    <a:pt x="1741938" y="67056"/>
                  </a:lnTo>
                  <a:lnTo>
                    <a:pt x="1738890" y="51816"/>
                  </a:lnTo>
                  <a:lnTo>
                    <a:pt x="1735842" y="45720"/>
                  </a:lnTo>
                  <a:lnTo>
                    <a:pt x="1732794" y="38100"/>
                  </a:lnTo>
                  <a:lnTo>
                    <a:pt x="1728222" y="32004"/>
                  </a:lnTo>
                  <a:lnTo>
                    <a:pt x="1720602" y="21336"/>
                  </a:lnTo>
                  <a:lnTo>
                    <a:pt x="1708410" y="12192"/>
                  </a:lnTo>
                  <a:lnTo>
                    <a:pt x="1690122" y="3048"/>
                  </a:lnTo>
                  <a:lnTo>
                    <a:pt x="167488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7056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9812" y="44196"/>
                  </a:lnTo>
                  <a:lnTo>
                    <a:pt x="22860" y="39624"/>
                  </a:lnTo>
                  <a:lnTo>
                    <a:pt x="30480" y="32004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45720" y="19812"/>
                  </a:lnTo>
                  <a:lnTo>
                    <a:pt x="50292" y="16764"/>
                  </a:lnTo>
                  <a:lnTo>
                    <a:pt x="68580" y="12192"/>
                  </a:lnTo>
                  <a:lnTo>
                    <a:pt x="1673358" y="12192"/>
                  </a:lnTo>
                  <a:lnTo>
                    <a:pt x="1691646" y="16764"/>
                  </a:lnTo>
                  <a:lnTo>
                    <a:pt x="1696218" y="19812"/>
                  </a:lnTo>
                  <a:lnTo>
                    <a:pt x="1702314" y="22860"/>
                  </a:lnTo>
                  <a:lnTo>
                    <a:pt x="1702314" y="23948"/>
                  </a:lnTo>
                  <a:lnTo>
                    <a:pt x="1711458" y="30480"/>
                  </a:lnTo>
                  <a:lnTo>
                    <a:pt x="1711458" y="32004"/>
                  </a:lnTo>
                  <a:lnTo>
                    <a:pt x="1719078" y="39624"/>
                  </a:lnTo>
                  <a:lnTo>
                    <a:pt x="1719078" y="41148"/>
                  </a:lnTo>
                  <a:lnTo>
                    <a:pt x="1722126" y="44196"/>
                  </a:lnTo>
                  <a:lnTo>
                    <a:pt x="1723650" y="50292"/>
                  </a:lnTo>
                  <a:lnTo>
                    <a:pt x="1726698" y="56388"/>
                  </a:lnTo>
                  <a:lnTo>
                    <a:pt x="1726698" y="54864"/>
                  </a:lnTo>
                  <a:lnTo>
                    <a:pt x="1728222" y="62484"/>
                  </a:lnTo>
                  <a:lnTo>
                    <a:pt x="1728222" y="388620"/>
                  </a:lnTo>
                  <a:lnTo>
                    <a:pt x="1732794" y="382524"/>
                  </a:lnTo>
                  <a:lnTo>
                    <a:pt x="1735842" y="374904"/>
                  </a:lnTo>
                  <a:lnTo>
                    <a:pt x="1738890" y="368808"/>
                  </a:lnTo>
                  <a:lnTo>
                    <a:pt x="1741938" y="353568"/>
                  </a:lnTo>
                  <a:close/>
                </a:path>
                <a:path w="1742439" h="421004">
                  <a:moveTo>
                    <a:pt x="32004" y="39014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8288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3568"/>
                  </a:lnTo>
                  <a:lnTo>
                    <a:pt x="12192" y="34594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0480" y="406146"/>
                  </a:lnTo>
                  <a:lnTo>
                    <a:pt x="30480" y="390144"/>
                  </a:lnTo>
                  <a:lnTo>
                    <a:pt x="32004" y="390144"/>
                  </a:lnTo>
                  <a:close/>
                </a:path>
                <a:path w="1742439" h="421004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004"/>
                  </a:lnTo>
                  <a:lnTo>
                    <a:pt x="32004" y="30480"/>
                  </a:lnTo>
                  <a:close/>
                </a:path>
                <a:path w="1742439" h="421004">
                  <a:moveTo>
                    <a:pt x="41148" y="397764"/>
                  </a:moveTo>
                  <a:lnTo>
                    <a:pt x="30480" y="390144"/>
                  </a:lnTo>
                  <a:lnTo>
                    <a:pt x="30480" y="406146"/>
                  </a:lnTo>
                  <a:lnTo>
                    <a:pt x="33528" y="408432"/>
                  </a:lnTo>
                  <a:lnTo>
                    <a:pt x="39624" y="411480"/>
                  </a:lnTo>
                  <a:lnTo>
                    <a:pt x="39624" y="397764"/>
                  </a:lnTo>
                  <a:lnTo>
                    <a:pt x="41148" y="397764"/>
                  </a:lnTo>
                  <a:close/>
                </a:path>
                <a:path w="1742439" h="421004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742439" h="421004">
                  <a:moveTo>
                    <a:pt x="1702314" y="411480"/>
                  </a:moveTo>
                  <a:lnTo>
                    <a:pt x="1702314" y="397764"/>
                  </a:lnTo>
                  <a:lnTo>
                    <a:pt x="1696218" y="400812"/>
                  </a:lnTo>
                  <a:lnTo>
                    <a:pt x="1691646" y="403860"/>
                  </a:lnTo>
                  <a:lnTo>
                    <a:pt x="1673358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45720" y="400812"/>
                  </a:lnTo>
                  <a:lnTo>
                    <a:pt x="39624" y="397764"/>
                  </a:lnTo>
                  <a:lnTo>
                    <a:pt x="39624" y="411480"/>
                  </a:lnTo>
                  <a:lnTo>
                    <a:pt x="45720" y="414528"/>
                  </a:lnTo>
                  <a:lnTo>
                    <a:pt x="53340" y="417576"/>
                  </a:lnTo>
                  <a:lnTo>
                    <a:pt x="59436" y="419100"/>
                  </a:lnTo>
                  <a:lnTo>
                    <a:pt x="67056" y="420624"/>
                  </a:lnTo>
                  <a:lnTo>
                    <a:pt x="1674882" y="420624"/>
                  </a:lnTo>
                  <a:lnTo>
                    <a:pt x="1690122" y="417576"/>
                  </a:lnTo>
                  <a:lnTo>
                    <a:pt x="1702314" y="411480"/>
                  </a:lnTo>
                  <a:close/>
                </a:path>
                <a:path w="1742439" h="421004">
                  <a:moveTo>
                    <a:pt x="1702314" y="23948"/>
                  </a:moveTo>
                  <a:lnTo>
                    <a:pt x="1702314" y="22860"/>
                  </a:lnTo>
                  <a:lnTo>
                    <a:pt x="1700790" y="22860"/>
                  </a:lnTo>
                  <a:lnTo>
                    <a:pt x="1702314" y="23948"/>
                  </a:lnTo>
                  <a:close/>
                </a:path>
                <a:path w="1742439" h="421004">
                  <a:moveTo>
                    <a:pt x="1711458" y="406146"/>
                  </a:moveTo>
                  <a:lnTo>
                    <a:pt x="1711458" y="390144"/>
                  </a:lnTo>
                  <a:lnTo>
                    <a:pt x="1700790" y="397764"/>
                  </a:lnTo>
                  <a:lnTo>
                    <a:pt x="1702314" y="397764"/>
                  </a:lnTo>
                  <a:lnTo>
                    <a:pt x="1702314" y="411480"/>
                  </a:lnTo>
                  <a:lnTo>
                    <a:pt x="1708410" y="408432"/>
                  </a:lnTo>
                  <a:lnTo>
                    <a:pt x="1711458" y="406146"/>
                  </a:lnTo>
                  <a:close/>
                </a:path>
                <a:path w="1742439" h="421004">
                  <a:moveTo>
                    <a:pt x="1711458" y="32004"/>
                  </a:moveTo>
                  <a:lnTo>
                    <a:pt x="1711458" y="30480"/>
                  </a:lnTo>
                  <a:lnTo>
                    <a:pt x="1709934" y="30480"/>
                  </a:lnTo>
                  <a:lnTo>
                    <a:pt x="1711458" y="32004"/>
                  </a:lnTo>
                  <a:close/>
                </a:path>
                <a:path w="1742439" h="421004">
                  <a:moveTo>
                    <a:pt x="1719078" y="400431"/>
                  </a:moveTo>
                  <a:lnTo>
                    <a:pt x="1719078" y="381000"/>
                  </a:lnTo>
                  <a:lnTo>
                    <a:pt x="1709934" y="390144"/>
                  </a:lnTo>
                  <a:lnTo>
                    <a:pt x="1711458" y="390144"/>
                  </a:lnTo>
                  <a:lnTo>
                    <a:pt x="1711458" y="406146"/>
                  </a:lnTo>
                  <a:lnTo>
                    <a:pt x="1719078" y="400431"/>
                  </a:lnTo>
                  <a:close/>
                </a:path>
                <a:path w="1742439" h="421004">
                  <a:moveTo>
                    <a:pt x="1719078" y="41148"/>
                  </a:moveTo>
                  <a:lnTo>
                    <a:pt x="1719078" y="39624"/>
                  </a:lnTo>
                  <a:lnTo>
                    <a:pt x="1717554" y="39624"/>
                  </a:lnTo>
                  <a:lnTo>
                    <a:pt x="1719078" y="41148"/>
                  </a:lnTo>
                  <a:close/>
                </a:path>
                <a:path w="1742439" h="421004">
                  <a:moveTo>
                    <a:pt x="1728222" y="388620"/>
                  </a:moveTo>
                  <a:lnTo>
                    <a:pt x="1728222" y="358140"/>
                  </a:lnTo>
                  <a:lnTo>
                    <a:pt x="1726698" y="365760"/>
                  </a:lnTo>
                  <a:lnTo>
                    <a:pt x="1726698" y="364236"/>
                  </a:lnTo>
                  <a:lnTo>
                    <a:pt x="1723650" y="370332"/>
                  </a:lnTo>
                  <a:lnTo>
                    <a:pt x="1722126" y="376428"/>
                  </a:lnTo>
                  <a:lnTo>
                    <a:pt x="1722126" y="374904"/>
                  </a:lnTo>
                  <a:lnTo>
                    <a:pt x="1717554" y="381000"/>
                  </a:lnTo>
                  <a:lnTo>
                    <a:pt x="1719078" y="381000"/>
                  </a:lnTo>
                  <a:lnTo>
                    <a:pt x="1719078" y="400431"/>
                  </a:lnTo>
                  <a:lnTo>
                    <a:pt x="1720602" y="399288"/>
                  </a:lnTo>
                  <a:lnTo>
                    <a:pt x="1728222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09" y="3941063"/>
              <a:ext cx="1304550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4913" y="3933444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5218" y="59436"/>
                  </a:lnTo>
                  <a:lnTo>
                    <a:pt x="1295406" y="22860"/>
                  </a:lnTo>
                  <a:lnTo>
                    <a:pt x="1264926" y="4572"/>
                  </a:lnTo>
                  <a:lnTo>
                    <a:pt x="1257306" y="1524"/>
                  </a:lnTo>
                  <a:lnTo>
                    <a:pt x="1249686" y="1524"/>
                  </a:lnTo>
                  <a:lnTo>
                    <a:pt x="124206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53340" y="4572"/>
                  </a:lnTo>
                  <a:lnTo>
                    <a:pt x="13716" y="33528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70332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622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68580" y="13716"/>
                  </a:lnTo>
                  <a:lnTo>
                    <a:pt x="1249686" y="13716"/>
                  </a:lnTo>
                  <a:lnTo>
                    <a:pt x="1249686" y="14020"/>
                  </a:lnTo>
                  <a:lnTo>
                    <a:pt x="1255782" y="15240"/>
                  </a:lnTo>
                  <a:lnTo>
                    <a:pt x="1255782" y="15621"/>
                  </a:lnTo>
                  <a:lnTo>
                    <a:pt x="1266450" y="18288"/>
                  </a:lnTo>
                  <a:lnTo>
                    <a:pt x="1272546" y="21336"/>
                  </a:lnTo>
                  <a:lnTo>
                    <a:pt x="1272546" y="22098"/>
                  </a:lnTo>
                  <a:lnTo>
                    <a:pt x="1277118" y="24384"/>
                  </a:lnTo>
                  <a:lnTo>
                    <a:pt x="1277118" y="22860"/>
                  </a:lnTo>
                  <a:lnTo>
                    <a:pt x="1286262" y="32004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9978" y="5181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3694" y="370332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21336" y="376428"/>
                  </a:move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6748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31698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6748"/>
                  </a:lnTo>
                  <a:lnTo>
                    <a:pt x="22860" y="400812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400812"/>
                  </a:lnTo>
                  <a:lnTo>
                    <a:pt x="30480" y="407343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8649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7343"/>
                  </a:lnTo>
                  <a:lnTo>
                    <a:pt x="32004" y="408649"/>
                  </a:lnTo>
                  <a:close/>
                </a:path>
                <a:path w="131698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316989" h="422275">
                  <a:moveTo>
                    <a:pt x="41148" y="399288"/>
                  </a:move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8649"/>
                  </a:lnTo>
                  <a:lnTo>
                    <a:pt x="33528" y="409956"/>
                  </a:lnTo>
                  <a:lnTo>
                    <a:pt x="39624" y="413004"/>
                  </a:lnTo>
                  <a:lnTo>
                    <a:pt x="39624" y="399288"/>
                  </a:lnTo>
                  <a:lnTo>
                    <a:pt x="41148" y="399288"/>
                  </a:lnTo>
                  <a:close/>
                </a:path>
                <a:path w="1316989" h="422275">
                  <a:moveTo>
                    <a:pt x="41148" y="23622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622"/>
                  </a:lnTo>
                  <a:close/>
                </a:path>
                <a:path w="1316989" h="422275">
                  <a:moveTo>
                    <a:pt x="51816" y="418490"/>
                  </a:moveTo>
                  <a:lnTo>
                    <a:pt x="51816" y="405384"/>
                  </a:lnTo>
                  <a:lnTo>
                    <a:pt x="39624" y="399288"/>
                  </a:lnTo>
                  <a:lnTo>
                    <a:pt x="39624" y="413004"/>
                  </a:lnTo>
                  <a:lnTo>
                    <a:pt x="45720" y="416052"/>
                  </a:lnTo>
                  <a:lnTo>
                    <a:pt x="51816" y="418490"/>
                  </a:lnTo>
                  <a:close/>
                </a:path>
                <a:path w="131698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316989" h="422275">
                  <a:moveTo>
                    <a:pt x="1255782" y="420928"/>
                  </a:moveTo>
                  <a:lnTo>
                    <a:pt x="1255782" y="408432"/>
                  </a:lnTo>
                  <a:lnTo>
                    <a:pt x="1249686" y="408432"/>
                  </a:lnTo>
                  <a:lnTo>
                    <a:pt x="1242066" y="409956"/>
                  </a:lnTo>
                  <a:lnTo>
                    <a:pt x="74676" y="409956"/>
                  </a:lnTo>
                  <a:lnTo>
                    <a:pt x="68580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1816" y="405384"/>
                  </a:lnTo>
                  <a:lnTo>
                    <a:pt x="51816" y="41849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249686" y="422148"/>
                  </a:lnTo>
                  <a:lnTo>
                    <a:pt x="1255782" y="420928"/>
                  </a:lnTo>
                  <a:close/>
                </a:path>
                <a:path w="1316989" h="422275">
                  <a:moveTo>
                    <a:pt x="1249686" y="14020"/>
                  </a:moveTo>
                  <a:lnTo>
                    <a:pt x="1249686" y="13716"/>
                  </a:lnTo>
                  <a:lnTo>
                    <a:pt x="1248162" y="13716"/>
                  </a:lnTo>
                  <a:lnTo>
                    <a:pt x="1249686" y="14020"/>
                  </a:lnTo>
                  <a:close/>
                </a:path>
                <a:path w="1316989" h="422275">
                  <a:moveTo>
                    <a:pt x="1255782" y="15621"/>
                  </a:moveTo>
                  <a:lnTo>
                    <a:pt x="1255782" y="15240"/>
                  </a:lnTo>
                  <a:lnTo>
                    <a:pt x="1254258" y="15240"/>
                  </a:lnTo>
                  <a:lnTo>
                    <a:pt x="1255782" y="15621"/>
                  </a:lnTo>
                  <a:close/>
                </a:path>
                <a:path w="1316989" h="422275">
                  <a:moveTo>
                    <a:pt x="1272546" y="415290"/>
                  </a:moveTo>
                  <a:lnTo>
                    <a:pt x="1272546" y="402336"/>
                  </a:lnTo>
                  <a:lnTo>
                    <a:pt x="1266450" y="405384"/>
                  </a:lnTo>
                  <a:lnTo>
                    <a:pt x="1266450" y="403860"/>
                  </a:lnTo>
                  <a:lnTo>
                    <a:pt x="1260354" y="406908"/>
                  </a:lnTo>
                  <a:lnTo>
                    <a:pt x="1254258" y="408432"/>
                  </a:lnTo>
                  <a:lnTo>
                    <a:pt x="1255782" y="408432"/>
                  </a:lnTo>
                  <a:lnTo>
                    <a:pt x="1255782" y="420928"/>
                  </a:lnTo>
                  <a:lnTo>
                    <a:pt x="1264926" y="419100"/>
                  </a:lnTo>
                  <a:lnTo>
                    <a:pt x="1272546" y="415290"/>
                  </a:lnTo>
                  <a:close/>
                </a:path>
                <a:path w="1316989" h="422275">
                  <a:moveTo>
                    <a:pt x="1272546" y="22098"/>
                  </a:moveTo>
                  <a:lnTo>
                    <a:pt x="1272546" y="21336"/>
                  </a:lnTo>
                  <a:lnTo>
                    <a:pt x="1271022" y="21336"/>
                  </a:lnTo>
                  <a:lnTo>
                    <a:pt x="1272546" y="22098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6930" y="377952"/>
                  </a:lnTo>
                  <a:lnTo>
                    <a:pt x="1296930" y="376428"/>
                  </a:lnTo>
                  <a:lnTo>
                    <a:pt x="1293882" y="382524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1022" y="402336"/>
                  </a:lnTo>
                  <a:lnTo>
                    <a:pt x="1272546" y="402336"/>
                  </a:lnTo>
                  <a:lnTo>
                    <a:pt x="1272546" y="415290"/>
                  </a:lnTo>
                  <a:lnTo>
                    <a:pt x="1277118" y="413004"/>
                  </a:lnTo>
                  <a:lnTo>
                    <a:pt x="1284738" y="409956"/>
                  </a:lnTo>
                  <a:lnTo>
                    <a:pt x="1295406" y="400812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318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168"/>
                  </a:lnTo>
                  <a:lnTo>
                    <a:pt x="24871" y="239536"/>
                  </a:lnTo>
                  <a:lnTo>
                    <a:pt x="52669" y="272344"/>
                  </a:lnTo>
                  <a:lnTo>
                    <a:pt x="87782" y="293961"/>
                  </a:lnTo>
                  <a:lnTo>
                    <a:pt x="128015" y="301751"/>
                  </a:lnTo>
                  <a:lnTo>
                    <a:pt x="168834" y="293961"/>
                  </a:lnTo>
                  <a:lnTo>
                    <a:pt x="204020" y="272344"/>
                  </a:lnTo>
                  <a:lnTo>
                    <a:pt x="231599" y="239536"/>
                  </a:lnTo>
                  <a:lnTo>
                    <a:pt x="249594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7085" y="328726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5">
                  <a:moveTo>
                    <a:pt x="269748" y="158496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945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770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9812"/>
                  </a:lnTo>
                  <a:lnTo>
                    <a:pt x="109728" y="17145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60020" y="16764"/>
                  </a:lnTo>
                  <a:lnTo>
                    <a:pt x="160020" y="17145"/>
                  </a:lnTo>
                  <a:lnTo>
                    <a:pt x="170688" y="19812"/>
                  </a:lnTo>
                  <a:lnTo>
                    <a:pt x="181356" y="24384"/>
                  </a:lnTo>
                  <a:lnTo>
                    <a:pt x="220980" y="54864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821"/>
                  </a:lnTo>
                  <a:lnTo>
                    <a:pt x="246888" y="1021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954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5552"/>
                  </a:lnTo>
                  <a:lnTo>
                    <a:pt x="259080" y="219456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8496"/>
                  </a:lnTo>
                  <a:close/>
                </a:path>
                <a:path w="269875" h="315595">
                  <a:moveTo>
                    <a:pt x="12264" y="157770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770"/>
                  </a:lnTo>
                  <a:close/>
                </a:path>
                <a:path w="269875" h="315595">
                  <a:moveTo>
                    <a:pt x="77724" y="284988"/>
                  </a:moveTo>
                  <a:lnTo>
                    <a:pt x="67056" y="277368"/>
                  </a:lnTo>
                  <a:lnTo>
                    <a:pt x="67056" y="278892"/>
                  </a:lnTo>
                  <a:lnTo>
                    <a:pt x="48768" y="260604"/>
                  </a:lnTo>
                  <a:lnTo>
                    <a:pt x="27432" y="227076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173736"/>
                  </a:lnTo>
                  <a:lnTo>
                    <a:pt x="12264" y="157770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6764" y="231648"/>
                  </a:lnTo>
                  <a:lnTo>
                    <a:pt x="22860" y="245364"/>
                  </a:lnTo>
                  <a:lnTo>
                    <a:pt x="48768" y="278892"/>
                  </a:lnTo>
                  <a:lnTo>
                    <a:pt x="76200" y="299466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5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9466"/>
                  </a:lnTo>
                  <a:lnTo>
                    <a:pt x="82296" y="303276"/>
                  </a:lnTo>
                  <a:lnTo>
                    <a:pt x="86868" y="304990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5">
                  <a:moveTo>
                    <a:pt x="111252" y="312928"/>
                  </a:moveTo>
                  <a:lnTo>
                    <a:pt x="111252" y="300228"/>
                  </a:lnTo>
                  <a:lnTo>
                    <a:pt x="86868" y="291084"/>
                  </a:lnTo>
                  <a:lnTo>
                    <a:pt x="86868" y="304990"/>
                  </a:lnTo>
                  <a:lnTo>
                    <a:pt x="106680" y="312420"/>
                  </a:lnTo>
                  <a:lnTo>
                    <a:pt x="111252" y="312928"/>
                  </a:lnTo>
                  <a:close/>
                </a:path>
                <a:path w="269875" h="315595">
                  <a:moveTo>
                    <a:pt x="111252" y="16764"/>
                  </a:moveTo>
                  <a:lnTo>
                    <a:pt x="109728" y="16764"/>
                  </a:lnTo>
                  <a:lnTo>
                    <a:pt x="109728" y="17145"/>
                  </a:lnTo>
                  <a:lnTo>
                    <a:pt x="111252" y="16764"/>
                  </a:lnTo>
                  <a:close/>
                </a:path>
                <a:path w="269875" h="31559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11252" y="300228"/>
                  </a:lnTo>
                  <a:lnTo>
                    <a:pt x="111252" y="312928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5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5">
                  <a:moveTo>
                    <a:pt x="160020" y="298704"/>
                  </a:move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58496" y="312758"/>
                  </a:lnTo>
                  <a:lnTo>
                    <a:pt x="158496" y="300228"/>
                  </a:lnTo>
                  <a:lnTo>
                    <a:pt x="160020" y="298704"/>
                  </a:lnTo>
                  <a:close/>
                </a:path>
                <a:path w="269875" h="315595">
                  <a:moveTo>
                    <a:pt x="160020" y="17145"/>
                  </a:moveTo>
                  <a:lnTo>
                    <a:pt x="160020" y="16764"/>
                  </a:lnTo>
                  <a:lnTo>
                    <a:pt x="158496" y="16764"/>
                  </a:lnTo>
                  <a:lnTo>
                    <a:pt x="160020" y="17145"/>
                  </a:lnTo>
                  <a:close/>
                </a:path>
                <a:path w="269875" h="315595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02692" y="278892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312758"/>
                  </a:lnTo>
                  <a:lnTo>
                    <a:pt x="199644" y="29565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5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5">
                  <a:moveTo>
                    <a:pt x="242316" y="91821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821"/>
                  </a:lnTo>
                  <a:close/>
                </a:path>
                <a:path w="269875" h="315595">
                  <a:moveTo>
                    <a:pt x="256032" y="225552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2984" y="231648"/>
                  </a:lnTo>
                  <a:lnTo>
                    <a:pt x="256032" y="225552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619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168"/>
                  </a:lnTo>
                  <a:lnTo>
                    <a:pt x="24432" y="239536"/>
                  </a:lnTo>
                  <a:lnTo>
                    <a:pt x="52011" y="272344"/>
                  </a:lnTo>
                  <a:lnTo>
                    <a:pt x="87197" y="293961"/>
                  </a:lnTo>
                  <a:lnTo>
                    <a:pt x="128015" y="301751"/>
                  </a:lnTo>
                  <a:lnTo>
                    <a:pt x="168249" y="293961"/>
                  </a:lnTo>
                  <a:lnTo>
                    <a:pt x="203362" y="272344"/>
                  </a:lnTo>
                  <a:lnTo>
                    <a:pt x="231160" y="239536"/>
                  </a:lnTo>
                  <a:lnTo>
                    <a:pt x="249448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0096" y="328726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5">
                  <a:moveTo>
                    <a:pt x="268224" y="173736"/>
                  </a:moveTo>
                  <a:lnTo>
                    <a:pt x="268224" y="141732"/>
                  </a:lnTo>
                  <a:lnTo>
                    <a:pt x="262128" y="111252"/>
                  </a:lnTo>
                  <a:lnTo>
                    <a:pt x="245364" y="70104"/>
                  </a:lnTo>
                  <a:lnTo>
                    <a:pt x="210312" y="27432"/>
                  </a:lnTo>
                  <a:lnTo>
                    <a:pt x="173736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6096" y="111252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9456"/>
                  </a:lnTo>
                  <a:lnTo>
                    <a:pt x="12192" y="225552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1336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9188"/>
                  </a:lnTo>
                  <a:lnTo>
                    <a:pt x="65532" y="38100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21920" y="13716"/>
                  </a:lnTo>
                  <a:lnTo>
                    <a:pt x="146304" y="13716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7665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6888" y="102108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9540"/>
                  </a:lnTo>
                  <a:lnTo>
                    <a:pt x="252984" y="128016"/>
                  </a:lnTo>
                  <a:lnTo>
                    <a:pt x="255959" y="157770"/>
                  </a:lnTo>
                  <a:lnTo>
                    <a:pt x="256032" y="156972"/>
                  </a:lnTo>
                  <a:lnTo>
                    <a:pt x="256032" y="223520"/>
                  </a:lnTo>
                  <a:lnTo>
                    <a:pt x="257556" y="219456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5" h="315595">
                  <a:moveTo>
                    <a:pt x="48768" y="260604"/>
                  </a:moveTo>
                  <a:lnTo>
                    <a:pt x="21336" y="214884"/>
                  </a:lnTo>
                  <a:lnTo>
                    <a:pt x="12192" y="172212"/>
                  </a:lnTo>
                  <a:lnTo>
                    <a:pt x="12192" y="225552"/>
                  </a:lnTo>
                  <a:lnTo>
                    <a:pt x="38100" y="268224"/>
                  </a:lnTo>
                  <a:lnTo>
                    <a:pt x="47244" y="278892"/>
                  </a:lnTo>
                  <a:lnTo>
                    <a:pt x="47244" y="260604"/>
                  </a:lnTo>
                  <a:lnTo>
                    <a:pt x="48768" y="260604"/>
                  </a:lnTo>
                  <a:close/>
                </a:path>
                <a:path w="268605" h="31559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5" h="315595">
                  <a:moveTo>
                    <a:pt x="67056" y="293751"/>
                  </a:moveTo>
                  <a:lnTo>
                    <a:pt x="67056" y="278892"/>
                  </a:lnTo>
                  <a:lnTo>
                    <a:pt x="56388" y="269748"/>
                  </a:lnTo>
                  <a:lnTo>
                    <a:pt x="47244" y="260604"/>
                  </a:lnTo>
                  <a:lnTo>
                    <a:pt x="47244" y="278892"/>
                  </a:lnTo>
                  <a:lnTo>
                    <a:pt x="57912" y="288036"/>
                  </a:lnTo>
                  <a:lnTo>
                    <a:pt x="67056" y="293751"/>
                  </a:lnTo>
                  <a:close/>
                </a:path>
                <a:path w="268605" h="315595">
                  <a:moveTo>
                    <a:pt x="67056" y="38100"/>
                  </a:moveTo>
                  <a:lnTo>
                    <a:pt x="65532" y="38100"/>
                  </a:lnTo>
                  <a:lnTo>
                    <a:pt x="65532" y="39188"/>
                  </a:lnTo>
                  <a:lnTo>
                    <a:pt x="67056" y="38100"/>
                  </a:lnTo>
                  <a:close/>
                </a:path>
                <a:path w="268605" h="31559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7056" y="278892"/>
                  </a:lnTo>
                  <a:lnTo>
                    <a:pt x="67056" y="293751"/>
                  </a:lnTo>
                  <a:lnTo>
                    <a:pt x="70104" y="295656"/>
                  </a:lnTo>
                  <a:lnTo>
                    <a:pt x="80772" y="303276"/>
                  </a:lnTo>
                  <a:lnTo>
                    <a:pt x="92964" y="307848"/>
                  </a:lnTo>
                  <a:lnTo>
                    <a:pt x="97536" y="309372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5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5">
                  <a:moveTo>
                    <a:pt x="170688" y="308991"/>
                  </a:move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298704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00228"/>
                  </a:lnTo>
                  <a:lnTo>
                    <a:pt x="97536" y="295656"/>
                  </a:lnTo>
                  <a:lnTo>
                    <a:pt x="97536" y="309372"/>
                  </a:lnTo>
                  <a:lnTo>
                    <a:pt x="106680" y="312420"/>
                  </a:lnTo>
                  <a:lnTo>
                    <a:pt x="134112" y="315468"/>
                  </a:lnTo>
                  <a:lnTo>
                    <a:pt x="161544" y="312420"/>
                  </a:lnTo>
                  <a:lnTo>
                    <a:pt x="170688" y="308991"/>
                  </a:lnTo>
                  <a:close/>
                </a:path>
                <a:path w="268605" h="315595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5">
                  <a:moveTo>
                    <a:pt x="202692" y="277368"/>
                  </a:move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991"/>
                  </a:lnTo>
                  <a:lnTo>
                    <a:pt x="173736" y="307848"/>
                  </a:lnTo>
                  <a:lnTo>
                    <a:pt x="187452" y="303276"/>
                  </a:lnTo>
                  <a:lnTo>
                    <a:pt x="198120" y="295656"/>
                  </a:lnTo>
                  <a:lnTo>
                    <a:pt x="201168" y="293751"/>
                  </a:lnTo>
                  <a:lnTo>
                    <a:pt x="201168" y="278892"/>
                  </a:lnTo>
                  <a:lnTo>
                    <a:pt x="202692" y="277368"/>
                  </a:lnTo>
                  <a:close/>
                </a:path>
                <a:path w="268605" h="315595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5">
                  <a:moveTo>
                    <a:pt x="211836" y="286512"/>
                  </a:moveTo>
                  <a:lnTo>
                    <a:pt x="211836" y="269748"/>
                  </a:lnTo>
                  <a:lnTo>
                    <a:pt x="201168" y="278892"/>
                  </a:lnTo>
                  <a:lnTo>
                    <a:pt x="201168" y="293751"/>
                  </a:lnTo>
                  <a:lnTo>
                    <a:pt x="210312" y="288036"/>
                  </a:lnTo>
                  <a:lnTo>
                    <a:pt x="211836" y="286512"/>
                  </a:lnTo>
                  <a:close/>
                </a:path>
                <a:path w="268605" h="31559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5" h="31559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0312" y="269748"/>
                  </a:lnTo>
                  <a:lnTo>
                    <a:pt x="211836" y="269748"/>
                  </a:lnTo>
                  <a:lnTo>
                    <a:pt x="211836" y="286512"/>
                  </a:lnTo>
                  <a:lnTo>
                    <a:pt x="228600" y="269748"/>
                  </a:lnTo>
                  <a:close/>
                </a:path>
                <a:path w="268605" h="315595">
                  <a:moveTo>
                    <a:pt x="228600" y="67665"/>
                  </a:moveTo>
                  <a:lnTo>
                    <a:pt x="228600" y="65532"/>
                  </a:lnTo>
                  <a:lnTo>
                    <a:pt x="227076" y="65532"/>
                  </a:lnTo>
                  <a:lnTo>
                    <a:pt x="228600" y="67665"/>
                  </a:lnTo>
                  <a:close/>
                </a:path>
                <a:path w="268605" h="315595">
                  <a:moveTo>
                    <a:pt x="246888" y="242620"/>
                  </a:moveTo>
                  <a:lnTo>
                    <a:pt x="246888" y="214884"/>
                  </a:lnTo>
                  <a:lnTo>
                    <a:pt x="234696" y="239268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5" h="315595">
                  <a:moveTo>
                    <a:pt x="246888" y="105156"/>
                  </a:moveTo>
                  <a:lnTo>
                    <a:pt x="246888" y="102108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5" h="315595">
                  <a:moveTo>
                    <a:pt x="256032" y="223520"/>
                  </a:moveTo>
                  <a:lnTo>
                    <a:pt x="256032" y="158496"/>
                  </a:lnTo>
                  <a:lnTo>
                    <a:pt x="255959" y="157770"/>
                  </a:lnTo>
                  <a:lnTo>
                    <a:pt x="254508" y="173736"/>
                  </a:lnTo>
                  <a:lnTo>
                    <a:pt x="254508" y="172212"/>
                  </a:lnTo>
                  <a:lnTo>
                    <a:pt x="252984" y="187452"/>
                  </a:lnTo>
                  <a:lnTo>
                    <a:pt x="249936" y="201168"/>
                  </a:lnTo>
                  <a:lnTo>
                    <a:pt x="245364" y="214884"/>
                  </a:lnTo>
                  <a:lnTo>
                    <a:pt x="246888" y="214884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3520"/>
                  </a:lnTo>
                  <a:close/>
                </a:path>
                <a:path w="268605" h="315595">
                  <a:moveTo>
                    <a:pt x="256032" y="158496"/>
                  </a:moveTo>
                  <a:lnTo>
                    <a:pt x="256032" y="156972"/>
                  </a:lnTo>
                  <a:lnTo>
                    <a:pt x="255959" y="157770"/>
                  </a:lnTo>
                  <a:lnTo>
                    <a:pt x="256032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7671" y="3288791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1576" y="3282696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5052"/>
                  </a:lnTo>
                  <a:lnTo>
                    <a:pt x="210312" y="27432"/>
                  </a:lnTo>
                  <a:lnTo>
                    <a:pt x="199644" y="18288"/>
                  </a:lnTo>
                  <a:lnTo>
                    <a:pt x="175260" y="6096"/>
                  </a:lnTo>
                  <a:lnTo>
                    <a:pt x="161544" y="3048"/>
                  </a:lnTo>
                  <a:lnTo>
                    <a:pt x="149352" y="0"/>
                  </a:lnTo>
                  <a:lnTo>
                    <a:pt x="120396" y="0"/>
                  </a:lnTo>
                  <a:lnTo>
                    <a:pt x="108204" y="3048"/>
                  </a:lnTo>
                  <a:lnTo>
                    <a:pt x="94488" y="6096"/>
                  </a:lnTo>
                  <a:lnTo>
                    <a:pt x="70104" y="18288"/>
                  </a:lnTo>
                  <a:lnTo>
                    <a:pt x="59436" y="27432"/>
                  </a:lnTo>
                  <a:lnTo>
                    <a:pt x="48768" y="35052"/>
                  </a:lnTo>
                  <a:lnTo>
                    <a:pt x="22860" y="68580"/>
                  </a:lnTo>
                  <a:lnTo>
                    <a:pt x="6096" y="109728"/>
                  </a:lnTo>
                  <a:lnTo>
                    <a:pt x="0" y="156972"/>
                  </a:lnTo>
                  <a:lnTo>
                    <a:pt x="3048" y="187452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6868" y="23622"/>
                  </a:lnTo>
                  <a:lnTo>
                    <a:pt x="86868" y="22860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530"/>
                  </a:lnTo>
                  <a:lnTo>
                    <a:pt x="121920" y="12192"/>
                  </a:lnTo>
                  <a:lnTo>
                    <a:pt x="147828" y="12192"/>
                  </a:lnTo>
                  <a:lnTo>
                    <a:pt x="147828" y="12530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2880" y="22860"/>
                  </a:lnTo>
                  <a:lnTo>
                    <a:pt x="182880" y="23622"/>
                  </a:lnTo>
                  <a:lnTo>
                    <a:pt x="193548" y="28956"/>
                  </a:lnTo>
                  <a:lnTo>
                    <a:pt x="193548" y="30044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4676"/>
                  </a:lnTo>
                  <a:lnTo>
                    <a:pt x="242316" y="88392"/>
                  </a:lnTo>
                  <a:lnTo>
                    <a:pt x="242316" y="86868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7452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3464"/>
                  </a:move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22860" y="213360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6200" y="297942"/>
                  </a:lnTo>
                  <a:lnTo>
                    <a:pt x="76200" y="283464"/>
                  </a:lnTo>
                  <a:lnTo>
                    <a:pt x="77724" y="28346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289560"/>
                  </a:moveTo>
                  <a:lnTo>
                    <a:pt x="76200" y="283464"/>
                  </a:lnTo>
                  <a:lnTo>
                    <a:pt x="76200" y="297942"/>
                  </a:lnTo>
                  <a:lnTo>
                    <a:pt x="82296" y="301752"/>
                  </a:lnTo>
                  <a:lnTo>
                    <a:pt x="86868" y="303466"/>
                  </a:lnTo>
                  <a:lnTo>
                    <a:pt x="86868" y="289560"/>
                  </a:lnTo>
                  <a:lnTo>
                    <a:pt x="88392" y="289560"/>
                  </a:lnTo>
                  <a:close/>
                </a:path>
                <a:path w="269875" h="314325">
                  <a:moveTo>
                    <a:pt x="88392" y="22860"/>
                  </a:moveTo>
                  <a:lnTo>
                    <a:pt x="86868" y="22860"/>
                  </a:lnTo>
                  <a:lnTo>
                    <a:pt x="86868" y="23622"/>
                  </a:lnTo>
                  <a:lnTo>
                    <a:pt x="88392" y="2286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6868" y="303466"/>
                  </a:lnTo>
                  <a:lnTo>
                    <a:pt x="94488" y="306324"/>
                  </a:lnTo>
                  <a:lnTo>
                    <a:pt x="108204" y="310896"/>
                  </a:lnTo>
                  <a:lnTo>
                    <a:pt x="109728" y="311086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0228"/>
                  </a:moveTo>
                  <a:lnTo>
                    <a:pt x="109728" y="298704"/>
                  </a:lnTo>
                  <a:lnTo>
                    <a:pt x="109728" y="311086"/>
                  </a:lnTo>
                  <a:lnTo>
                    <a:pt x="120396" y="312420"/>
                  </a:lnTo>
                  <a:lnTo>
                    <a:pt x="121920" y="312589"/>
                  </a:lnTo>
                  <a:lnTo>
                    <a:pt x="121920" y="300228"/>
                  </a:lnTo>
                  <a:lnTo>
                    <a:pt x="123444" y="300228"/>
                  </a:lnTo>
                  <a:close/>
                </a:path>
                <a:path w="269875" h="314325">
                  <a:moveTo>
                    <a:pt x="123444" y="12192"/>
                  </a:moveTo>
                  <a:lnTo>
                    <a:pt x="121920" y="12192"/>
                  </a:lnTo>
                  <a:lnTo>
                    <a:pt x="121920" y="12530"/>
                  </a:lnTo>
                  <a:lnTo>
                    <a:pt x="123444" y="12192"/>
                  </a:lnTo>
                  <a:close/>
                </a:path>
                <a:path w="269875" h="314325">
                  <a:moveTo>
                    <a:pt x="135636" y="313791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21920" y="312589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867"/>
                  </a:lnTo>
                  <a:lnTo>
                    <a:pt x="135636" y="313791"/>
                  </a:lnTo>
                  <a:close/>
                </a:path>
                <a:path w="269875" h="314325">
                  <a:moveTo>
                    <a:pt x="147828" y="312572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791"/>
                  </a:lnTo>
                  <a:lnTo>
                    <a:pt x="147828" y="312572"/>
                  </a:lnTo>
                  <a:close/>
                </a:path>
                <a:path w="269875" h="314325">
                  <a:moveTo>
                    <a:pt x="147828" y="12530"/>
                  </a:moveTo>
                  <a:lnTo>
                    <a:pt x="147828" y="12192"/>
                  </a:lnTo>
                  <a:lnTo>
                    <a:pt x="146304" y="12192"/>
                  </a:lnTo>
                  <a:lnTo>
                    <a:pt x="147828" y="12530"/>
                  </a:lnTo>
                  <a:close/>
                </a:path>
                <a:path w="269875" h="314325">
                  <a:moveTo>
                    <a:pt x="160020" y="311086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2572"/>
                  </a:lnTo>
                  <a:lnTo>
                    <a:pt x="149352" y="312420"/>
                  </a:lnTo>
                  <a:lnTo>
                    <a:pt x="160020" y="311086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182880" y="303466"/>
                  </a:moveTo>
                  <a:lnTo>
                    <a:pt x="182880" y="289560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086"/>
                  </a:lnTo>
                  <a:lnTo>
                    <a:pt x="161544" y="310896"/>
                  </a:lnTo>
                  <a:lnTo>
                    <a:pt x="175260" y="306324"/>
                  </a:lnTo>
                  <a:lnTo>
                    <a:pt x="182880" y="303466"/>
                  </a:lnTo>
                  <a:close/>
                </a:path>
                <a:path w="269875" h="314325">
                  <a:moveTo>
                    <a:pt x="182880" y="23622"/>
                  </a:moveTo>
                  <a:lnTo>
                    <a:pt x="182880" y="22860"/>
                  </a:lnTo>
                  <a:lnTo>
                    <a:pt x="181356" y="22860"/>
                  </a:lnTo>
                  <a:lnTo>
                    <a:pt x="182880" y="23622"/>
                  </a:lnTo>
                  <a:close/>
                </a:path>
                <a:path w="269875" h="314325">
                  <a:moveTo>
                    <a:pt x="193548" y="297942"/>
                  </a:moveTo>
                  <a:lnTo>
                    <a:pt x="193548" y="283464"/>
                  </a:lnTo>
                  <a:lnTo>
                    <a:pt x="181356" y="289560"/>
                  </a:lnTo>
                  <a:lnTo>
                    <a:pt x="182880" y="289560"/>
                  </a:lnTo>
                  <a:lnTo>
                    <a:pt x="182880" y="303466"/>
                  </a:lnTo>
                  <a:lnTo>
                    <a:pt x="187452" y="301752"/>
                  </a:lnTo>
                  <a:lnTo>
                    <a:pt x="193548" y="297942"/>
                  </a:lnTo>
                  <a:close/>
                </a:path>
                <a:path w="269875" h="314325">
                  <a:moveTo>
                    <a:pt x="193548" y="30044"/>
                  </a:moveTo>
                  <a:lnTo>
                    <a:pt x="193548" y="28956"/>
                  </a:lnTo>
                  <a:lnTo>
                    <a:pt x="192024" y="28956"/>
                  </a:lnTo>
                  <a:lnTo>
                    <a:pt x="193548" y="30044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2316" y="225552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92024" y="283464"/>
                  </a:lnTo>
                  <a:lnTo>
                    <a:pt x="193548" y="283464"/>
                  </a:lnTo>
                  <a:lnTo>
                    <a:pt x="193548" y="297942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0675" y="3288791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4580" y="3282696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6700" y="124968"/>
                  </a:lnTo>
                  <a:lnTo>
                    <a:pt x="262128" y="109728"/>
                  </a:lnTo>
                  <a:lnTo>
                    <a:pt x="252984" y="82296"/>
                  </a:lnTo>
                  <a:lnTo>
                    <a:pt x="245364" y="68580"/>
                  </a:lnTo>
                  <a:lnTo>
                    <a:pt x="237744" y="57912"/>
                  </a:lnTo>
                  <a:lnTo>
                    <a:pt x="230124" y="45720"/>
                  </a:lnTo>
                  <a:lnTo>
                    <a:pt x="198120" y="18288"/>
                  </a:lnTo>
                  <a:lnTo>
                    <a:pt x="161544" y="3048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80772" y="12192"/>
                  </a:lnTo>
                  <a:lnTo>
                    <a:pt x="48768" y="35052"/>
                  </a:lnTo>
                  <a:lnTo>
                    <a:pt x="30480" y="57912"/>
                  </a:lnTo>
                  <a:lnTo>
                    <a:pt x="22860" y="68580"/>
                  </a:lnTo>
                  <a:lnTo>
                    <a:pt x="15240" y="82296"/>
                  </a:lnTo>
                  <a:lnTo>
                    <a:pt x="6096" y="109728"/>
                  </a:lnTo>
                  <a:lnTo>
                    <a:pt x="1524" y="124968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7452"/>
                  </a:lnTo>
                  <a:lnTo>
                    <a:pt x="10668" y="217932"/>
                  </a:lnTo>
                  <a:lnTo>
                    <a:pt x="12192" y="222504"/>
                  </a:lnTo>
                  <a:lnTo>
                    <a:pt x="12192" y="14173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6388" y="45974"/>
                  </a:lnTo>
                  <a:lnTo>
                    <a:pt x="56388" y="45720"/>
                  </a:lnTo>
                  <a:lnTo>
                    <a:pt x="57912" y="44196"/>
                  </a:lnTo>
                  <a:lnTo>
                    <a:pt x="57912" y="44413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97536" y="18859"/>
                  </a:lnTo>
                  <a:lnTo>
                    <a:pt x="97536" y="18288"/>
                  </a:lnTo>
                  <a:lnTo>
                    <a:pt x="121920" y="12192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8859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8600" y="64008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34696" y="74676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6888" y="100584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4173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6700" y="187452"/>
                  </a:lnTo>
                  <a:lnTo>
                    <a:pt x="268224" y="172212"/>
                  </a:lnTo>
                  <a:close/>
                </a:path>
                <a:path w="268605" h="314325">
                  <a:moveTo>
                    <a:pt x="22860" y="213360"/>
                  </a:moveTo>
                  <a:lnTo>
                    <a:pt x="18288" y="199644"/>
                  </a:lnTo>
                  <a:lnTo>
                    <a:pt x="15240" y="185928"/>
                  </a:lnTo>
                  <a:lnTo>
                    <a:pt x="12192" y="170688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1401"/>
                  </a:lnTo>
                  <a:lnTo>
                    <a:pt x="21336" y="213360"/>
                  </a:lnTo>
                  <a:lnTo>
                    <a:pt x="22860" y="213360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21336" y="213360"/>
                  </a:lnTo>
                  <a:lnTo>
                    <a:pt x="21336" y="241401"/>
                  </a:lnTo>
                  <a:lnTo>
                    <a:pt x="38100" y="268224"/>
                  </a:lnTo>
                  <a:lnTo>
                    <a:pt x="39624" y="269530"/>
                  </a:lnTo>
                  <a:lnTo>
                    <a:pt x="39624" y="248412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4008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912" y="268224"/>
                  </a:moveTo>
                  <a:lnTo>
                    <a:pt x="48768" y="259080"/>
                  </a:lnTo>
                  <a:lnTo>
                    <a:pt x="39624" y="248412"/>
                  </a:lnTo>
                  <a:lnTo>
                    <a:pt x="39624" y="269530"/>
                  </a:lnTo>
                  <a:lnTo>
                    <a:pt x="48768" y="277368"/>
                  </a:lnTo>
                  <a:lnTo>
                    <a:pt x="56388" y="284988"/>
                  </a:lnTo>
                  <a:lnTo>
                    <a:pt x="56388" y="268224"/>
                  </a:lnTo>
                  <a:lnTo>
                    <a:pt x="57912" y="268224"/>
                  </a:lnTo>
                  <a:close/>
                </a:path>
                <a:path w="268605" h="314325">
                  <a:moveTo>
                    <a:pt x="57912" y="44196"/>
                  </a:moveTo>
                  <a:lnTo>
                    <a:pt x="56388" y="45720"/>
                  </a:lnTo>
                  <a:lnTo>
                    <a:pt x="57208" y="45016"/>
                  </a:lnTo>
                  <a:lnTo>
                    <a:pt x="57912" y="44196"/>
                  </a:lnTo>
                  <a:close/>
                </a:path>
                <a:path w="268605" h="314325">
                  <a:moveTo>
                    <a:pt x="57208" y="45016"/>
                  </a:moveTo>
                  <a:lnTo>
                    <a:pt x="56388" y="45720"/>
                  </a:lnTo>
                  <a:lnTo>
                    <a:pt x="56388" y="45974"/>
                  </a:lnTo>
                  <a:lnTo>
                    <a:pt x="57208" y="4501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84988"/>
                  </a:lnTo>
                  <a:lnTo>
                    <a:pt x="57912" y="286512"/>
                  </a:lnTo>
                  <a:lnTo>
                    <a:pt x="65532" y="29127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57912" y="44413"/>
                  </a:moveTo>
                  <a:lnTo>
                    <a:pt x="57912" y="44196"/>
                  </a:lnTo>
                  <a:lnTo>
                    <a:pt x="57208" y="45016"/>
                  </a:lnTo>
                  <a:lnTo>
                    <a:pt x="57912" y="44413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308038"/>
                  </a:moveTo>
                  <a:lnTo>
                    <a:pt x="99060" y="295656"/>
                  </a:lnTo>
                  <a:lnTo>
                    <a:pt x="86868" y="289560"/>
                  </a:lnTo>
                  <a:lnTo>
                    <a:pt x="65532" y="277368"/>
                  </a:lnTo>
                  <a:lnTo>
                    <a:pt x="65532" y="291274"/>
                  </a:lnTo>
                  <a:lnTo>
                    <a:pt x="70104" y="294132"/>
                  </a:lnTo>
                  <a:lnTo>
                    <a:pt x="80772" y="301752"/>
                  </a:lnTo>
                  <a:lnTo>
                    <a:pt x="94488" y="306324"/>
                  </a:lnTo>
                  <a:lnTo>
                    <a:pt x="99060" y="308038"/>
                  </a:lnTo>
                  <a:close/>
                </a:path>
                <a:path w="268605" h="314325">
                  <a:moveTo>
                    <a:pt x="99060" y="18288"/>
                  </a:moveTo>
                  <a:lnTo>
                    <a:pt x="97536" y="18288"/>
                  </a:lnTo>
                  <a:lnTo>
                    <a:pt x="97536" y="18859"/>
                  </a:lnTo>
                  <a:lnTo>
                    <a:pt x="99060" y="18288"/>
                  </a:lnTo>
                  <a:close/>
                </a:path>
                <a:path w="268605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09728" y="298704"/>
                  </a:lnTo>
                  <a:lnTo>
                    <a:pt x="97536" y="294132"/>
                  </a:lnTo>
                  <a:lnTo>
                    <a:pt x="99060" y="295656"/>
                  </a:lnTo>
                  <a:lnTo>
                    <a:pt x="99060" y="308038"/>
                  </a:lnTo>
                  <a:lnTo>
                    <a:pt x="106680" y="310896"/>
                  </a:lnTo>
                  <a:lnTo>
                    <a:pt x="134112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5" h="314325">
                  <a:moveTo>
                    <a:pt x="170688" y="18859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8859"/>
                  </a:lnTo>
                  <a:close/>
                </a:path>
                <a:path w="268605" h="314325">
                  <a:moveTo>
                    <a:pt x="202692" y="291274"/>
                  </a:moveTo>
                  <a:lnTo>
                    <a:pt x="202692" y="277368"/>
                  </a:lnTo>
                  <a:lnTo>
                    <a:pt x="181356" y="289560"/>
                  </a:lnTo>
                  <a:lnTo>
                    <a:pt x="169164" y="295656"/>
                  </a:lnTo>
                  <a:lnTo>
                    <a:pt x="169164" y="308038"/>
                  </a:lnTo>
                  <a:lnTo>
                    <a:pt x="173736" y="306324"/>
                  </a:lnTo>
                  <a:lnTo>
                    <a:pt x="187452" y="301752"/>
                  </a:lnTo>
                  <a:lnTo>
                    <a:pt x="198120" y="294132"/>
                  </a:lnTo>
                  <a:lnTo>
                    <a:pt x="202692" y="291274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11836" y="284988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1274"/>
                  </a:lnTo>
                  <a:lnTo>
                    <a:pt x="210312" y="286512"/>
                  </a:lnTo>
                  <a:lnTo>
                    <a:pt x="211836" y="284988"/>
                  </a:lnTo>
                  <a:close/>
                </a:path>
                <a:path w="268605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5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5" h="314325">
                  <a:moveTo>
                    <a:pt x="228600" y="269530"/>
                  </a:moveTo>
                  <a:lnTo>
                    <a:pt x="228600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4988"/>
                  </a:lnTo>
                  <a:lnTo>
                    <a:pt x="219456" y="277368"/>
                  </a:lnTo>
                  <a:lnTo>
                    <a:pt x="228600" y="269530"/>
                  </a:lnTo>
                  <a:close/>
                </a:path>
                <a:path w="268605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  <a:path w="268605" h="314325">
                  <a:moveTo>
                    <a:pt x="228600" y="66446"/>
                  </a:moveTo>
                  <a:lnTo>
                    <a:pt x="228600" y="64008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70688"/>
                  </a:lnTo>
                  <a:lnTo>
                    <a:pt x="252984" y="185928"/>
                  </a:lnTo>
                  <a:lnTo>
                    <a:pt x="246888" y="213360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8412"/>
                  </a:lnTo>
                  <a:lnTo>
                    <a:pt x="228600" y="269530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1" y="3238499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3745" y="3232404"/>
              <a:ext cx="1681480" cy="422275"/>
            </a:xfrm>
            <a:custGeom>
              <a:avLst/>
              <a:gdLst/>
              <a:ahLst/>
              <a:cxnLst/>
              <a:rect l="l" t="t" r="r" b="b"/>
              <a:pathLst>
                <a:path w="1681480" h="422275">
                  <a:moveTo>
                    <a:pt x="1680978" y="355092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71834" y="39624"/>
                  </a:lnTo>
                  <a:lnTo>
                    <a:pt x="1668786" y="32004"/>
                  </a:lnTo>
                  <a:lnTo>
                    <a:pt x="1659642" y="2133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5258" y="6096"/>
                  </a:lnTo>
                  <a:lnTo>
                    <a:pt x="1629162" y="3048"/>
                  </a:lnTo>
                  <a:lnTo>
                    <a:pt x="161392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9144" y="39624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4676" y="12192"/>
                  </a:lnTo>
                  <a:lnTo>
                    <a:pt x="1606302" y="12192"/>
                  </a:lnTo>
                  <a:lnTo>
                    <a:pt x="1613922" y="13716"/>
                  </a:lnTo>
                  <a:lnTo>
                    <a:pt x="1620018" y="13716"/>
                  </a:lnTo>
                  <a:lnTo>
                    <a:pt x="1620018" y="14020"/>
                  </a:lnTo>
                  <a:lnTo>
                    <a:pt x="1626114" y="15240"/>
                  </a:lnTo>
                  <a:lnTo>
                    <a:pt x="1626114" y="16002"/>
                  </a:lnTo>
                  <a:lnTo>
                    <a:pt x="1630686" y="18288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0498" y="30480"/>
                  </a:lnTo>
                  <a:lnTo>
                    <a:pt x="1658118" y="41148"/>
                  </a:lnTo>
                  <a:lnTo>
                    <a:pt x="1658118" y="39624"/>
                  </a:lnTo>
                  <a:lnTo>
                    <a:pt x="1661166" y="45720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4882" y="376428"/>
                  </a:lnTo>
                  <a:lnTo>
                    <a:pt x="1677930" y="368808"/>
                  </a:lnTo>
                  <a:lnTo>
                    <a:pt x="1679454" y="361188"/>
                  </a:lnTo>
                  <a:lnTo>
                    <a:pt x="1680978" y="355092"/>
                  </a:lnTo>
                  <a:close/>
                </a:path>
                <a:path w="168148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68148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68148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681480" h="42227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0960" y="42062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227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2062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227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73152" y="422148"/>
                  </a:lnTo>
                  <a:lnTo>
                    <a:pt x="1607826" y="422148"/>
                  </a:lnTo>
                  <a:lnTo>
                    <a:pt x="1613922" y="420624"/>
                  </a:lnTo>
                  <a:close/>
                </a:path>
                <a:path w="1681480" h="422275">
                  <a:moveTo>
                    <a:pt x="1620018" y="420624"/>
                  </a:move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20018" y="420624"/>
                  </a:lnTo>
                  <a:close/>
                </a:path>
                <a:path w="1681480" h="422275">
                  <a:moveTo>
                    <a:pt x="1620018" y="14020"/>
                  </a:moveTo>
                  <a:lnTo>
                    <a:pt x="1620018" y="13716"/>
                  </a:lnTo>
                  <a:lnTo>
                    <a:pt x="1618494" y="13716"/>
                  </a:lnTo>
                  <a:lnTo>
                    <a:pt x="1620018" y="14020"/>
                  </a:lnTo>
                  <a:close/>
                </a:path>
                <a:path w="1681480" h="422275">
                  <a:moveTo>
                    <a:pt x="1626114" y="418795"/>
                  </a:moveTo>
                  <a:lnTo>
                    <a:pt x="1626114" y="405384"/>
                  </a:lnTo>
                  <a:lnTo>
                    <a:pt x="1618494" y="406908"/>
                  </a:lnTo>
                  <a:lnTo>
                    <a:pt x="1620018" y="406908"/>
                  </a:lnTo>
                  <a:lnTo>
                    <a:pt x="1620018" y="420624"/>
                  </a:lnTo>
                  <a:lnTo>
                    <a:pt x="1621542" y="420624"/>
                  </a:lnTo>
                  <a:lnTo>
                    <a:pt x="1626114" y="418795"/>
                  </a:lnTo>
                  <a:close/>
                </a:path>
                <a:path w="1681480" h="422275">
                  <a:moveTo>
                    <a:pt x="1626114" y="16002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6002"/>
                  </a:lnTo>
                  <a:close/>
                </a:path>
                <a:path w="1681480" h="422275">
                  <a:moveTo>
                    <a:pt x="1668786" y="388620"/>
                  </a:moveTo>
                  <a:lnTo>
                    <a:pt x="1668786" y="353568"/>
                  </a:lnTo>
                  <a:lnTo>
                    <a:pt x="1664214" y="37185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58118" y="381000"/>
                  </a:lnTo>
                  <a:lnTo>
                    <a:pt x="1650498" y="391668"/>
                  </a:lnTo>
                  <a:lnTo>
                    <a:pt x="1650498" y="390144"/>
                  </a:lnTo>
                  <a:lnTo>
                    <a:pt x="1641354" y="399288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795"/>
                  </a:lnTo>
                  <a:lnTo>
                    <a:pt x="1629162" y="417576"/>
                  </a:lnTo>
                  <a:lnTo>
                    <a:pt x="1635258" y="416052"/>
                  </a:lnTo>
                  <a:lnTo>
                    <a:pt x="1642878" y="413004"/>
                  </a:lnTo>
                  <a:lnTo>
                    <a:pt x="1648974" y="408432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9667" y="3587495"/>
              <a:ext cx="1242695" cy="402590"/>
            </a:xfrm>
            <a:custGeom>
              <a:avLst/>
              <a:gdLst/>
              <a:ahLst/>
              <a:cxnLst/>
              <a:rect l="l" t="t" r="r" b="b"/>
              <a:pathLst>
                <a:path w="1242695" h="402589">
                  <a:moveTo>
                    <a:pt x="1242072" y="4572"/>
                  </a:moveTo>
                  <a:lnTo>
                    <a:pt x="1239024" y="3048"/>
                  </a:lnTo>
                  <a:lnTo>
                    <a:pt x="1237500" y="0"/>
                  </a:lnTo>
                  <a:lnTo>
                    <a:pt x="1231023" y="2565"/>
                  </a:lnTo>
                  <a:lnTo>
                    <a:pt x="1231023" y="12496"/>
                  </a:lnTo>
                  <a:lnTo>
                    <a:pt x="1061542" y="387985"/>
                  </a:lnTo>
                  <a:lnTo>
                    <a:pt x="1053782" y="375094"/>
                  </a:lnTo>
                  <a:lnTo>
                    <a:pt x="1053782" y="385737"/>
                  </a:lnTo>
                  <a:lnTo>
                    <a:pt x="1028420" y="370649"/>
                  </a:lnTo>
                  <a:lnTo>
                    <a:pt x="1028420" y="377888"/>
                  </a:lnTo>
                  <a:lnTo>
                    <a:pt x="806767" y="297522"/>
                  </a:lnTo>
                  <a:lnTo>
                    <a:pt x="847674" y="270040"/>
                  </a:lnTo>
                  <a:lnTo>
                    <a:pt x="1028420" y="377888"/>
                  </a:lnTo>
                  <a:lnTo>
                    <a:pt x="1028420" y="370649"/>
                  </a:lnTo>
                  <a:lnTo>
                    <a:pt x="853198" y="266331"/>
                  </a:lnTo>
                  <a:lnTo>
                    <a:pt x="944892" y="204724"/>
                  </a:lnTo>
                  <a:lnTo>
                    <a:pt x="1053782" y="385737"/>
                  </a:lnTo>
                  <a:lnTo>
                    <a:pt x="1053782" y="375094"/>
                  </a:lnTo>
                  <a:lnTo>
                    <a:pt x="949452" y="201663"/>
                  </a:lnTo>
                  <a:lnTo>
                    <a:pt x="1231023" y="12496"/>
                  </a:lnTo>
                  <a:lnTo>
                    <a:pt x="1231023" y="2565"/>
                  </a:lnTo>
                  <a:lnTo>
                    <a:pt x="1211110" y="10452"/>
                  </a:lnTo>
                  <a:lnTo>
                    <a:pt x="1211110" y="17729"/>
                  </a:lnTo>
                  <a:lnTo>
                    <a:pt x="945972" y="195859"/>
                  </a:lnTo>
                  <a:lnTo>
                    <a:pt x="941400" y="188264"/>
                  </a:lnTo>
                  <a:lnTo>
                    <a:pt x="941400" y="198932"/>
                  </a:lnTo>
                  <a:lnTo>
                    <a:pt x="846772" y="262509"/>
                  </a:lnTo>
                  <a:lnTo>
                    <a:pt x="841260" y="259232"/>
                  </a:lnTo>
                  <a:lnTo>
                    <a:pt x="841260" y="266217"/>
                  </a:lnTo>
                  <a:lnTo>
                    <a:pt x="798906" y="294678"/>
                  </a:lnTo>
                  <a:lnTo>
                    <a:pt x="792480" y="292354"/>
                  </a:lnTo>
                  <a:lnTo>
                    <a:pt x="792480" y="298996"/>
                  </a:lnTo>
                  <a:lnTo>
                    <a:pt x="657148" y="389902"/>
                  </a:lnTo>
                  <a:lnTo>
                    <a:pt x="710895" y="269405"/>
                  </a:lnTo>
                  <a:lnTo>
                    <a:pt x="792480" y="298996"/>
                  </a:lnTo>
                  <a:lnTo>
                    <a:pt x="792480" y="292354"/>
                  </a:lnTo>
                  <a:lnTo>
                    <a:pt x="713447" y="263690"/>
                  </a:lnTo>
                  <a:lnTo>
                    <a:pt x="739432" y="205447"/>
                  </a:lnTo>
                  <a:lnTo>
                    <a:pt x="841260" y="266217"/>
                  </a:lnTo>
                  <a:lnTo>
                    <a:pt x="841260" y="259232"/>
                  </a:lnTo>
                  <a:lnTo>
                    <a:pt x="744994" y="201917"/>
                  </a:lnTo>
                  <a:lnTo>
                    <a:pt x="905141" y="138633"/>
                  </a:lnTo>
                  <a:lnTo>
                    <a:pt x="941400" y="198932"/>
                  </a:lnTo>
                  <a:lnTo>
                    <a:pt x="941400" y="188264"/>
                  </a:lnTo>
                  <a:lnTo>
                    <a:pt x="910310" y="136588"/>
                  </a:lnTo>
                  <a:lnTo>
                    <a:pt x="1211110" y="17729"/>
                  </a:lnTo>
                  <a:lnTo>
                    <a:pt x="1211110" y="10452"/>
                  </a:lnTo>
                  <a:lnTo>
                    <a:pt x="906856" y="130848"/>
                  </a:lnTo>
                  <a:lnTo>
                    <a:pt x="901687" y="122262"/>
                  </a:lnTo>
                  <a:lnTo>
                    <a:pt x="901687" y="132905"/>
                  </a:lnTo>
                  <a:lnTo>
                    <a:pt x="743966" y="195313"/>
                  </a:lnTo>
                  <a:lnTo>
                    <a:pt x="827112" y="8940"/>
                  </a:lnTo>
                  <a:lnTo>
                    <a:pt x="901687" y="132905"/>
                  </a:lnTo>
                  <a:lnTo>
                    <a:pt x="901687" y="122262"/>
                  </a:lnTo>
                  <a:lnTo>
                    <a:pt x="829068" y="1524"/>
                  </a:lnTo>
                  <a:lnTo>
                    <a:pt x="826782" y="3048"/>
                  </a:lnTo>
                  <a:lnTo>
                    <a:pt x="824496" y="0"/>
                  </a:lnTo>
                  <a:lnTo>
                    <a:pt x="819556" y="3327"/>
                  </a:lnTo>
                  <a:lnTo>
                    <a:pt x="819556" y="12484"/>
                  </a:lnTo>
                  <a:lnTo>
                    <a:pt x="736561" y="196900"/>
                  </a:lnTo>
                  <a:lnTo>
                    <a:pt x="732002" y="194195"/>
                  </a:lnTo>
                  <a:lnTo>
                    <a:pt x="732002" y="207048"/>
                  </a:lnTo>
                  <a:lnTo>
                    <a:pt x="707478" y="261518"/>
                  </a:lnTo>
                  <a:lnTo>
                    <a:pt x="704913" y="260591"/>
                  </a:lnTo>
                  <a:lnTo>
                    <a:pt x="704913" y="267233"/>
                  </a:lnTo>
                  <a:lnTo>
                    <a:pt x="648792" y="391960"/>
                  </a:lnTo>
                  <a:lnTo>
                    <a:pt x="639267" y="376072"/>
                  </a:lnTo>
                  <a:lnTo>
                    <a:pt x="639267" y="389331"/>
                  </a:lnTo>
                  <a:lnTo>
                    <a:pt x="493255" y="301383"/>
                  </a:lnTo>
                  <a:lnTo>
                    <a:pt x="568490" y="271665"/>
                  </a:lnTo>
                  <a:lnTo>
                    <a:pt x="639267" y="389331"/>
                  </a:lnTo>
                  <a:lnTo>
                    <a:pt x="639267" y="376072"/>
                  </a:lnTo>
                  <a:lnTo>
                    <a:pt x="575132" y="269036"/>
                  </a:lnTo>
                  <a:lnTo>
                    <a:pt x="639610" y="243560"/>
                  </a:lnTo>
                  <a:lnTo>
                    <a:pt x="704913" y="267233"/>
                  </a:lnTo>
                  <a:lnTo>
                    <a:pt x="704913" y="260591"/>
                  </a:lnTo>
                  <a:lnTo>
                    <a:pt x="648385" y="240093"/>
                  </a:lnTo>
                  <a:lnTo>
                    <a:pt x="732002" y="207048"/>
                  </a:lnTo>
                  <a:lnTo>
                    <a:pt x="732002" y="194195"/>
                  </a:lnTo>
                  <a:lnTo>
                    <a:pt x="731024" y="193611"/>
                  </a:lnTo>
                  <a:lnTo>
                    <a:pt x="731024" y="200431"/>
                  </a:lnTo>
                  <a:lnTo>
                    <a:pt x="639216" y="236766"/>
                  </a:lnTo>
                  <a:lnTo>
                    <a:pt x="630453" y="233591"/>
                  </a:lnTo>
                  <a:lnTo>
                    <a:pt x="630453" y="240233"/>
                  </a:lnTo>
                  <a:lnTo>
                    <a:pt x="571792" y="263448"/>
                  </a:lnTo>
                  <a:lnTo>
                    <a:pt x="565137" y="252349"/>
                  </a:lnTo>
                  <a:lnTo>
                    <a:pt x="565137" y="266090"/>
                  </a:lnTo>
                  <a:lnTo>
                    <a:pt x="486384" y="297243"/>
                  </a:lnTo>
                  <a:lnTo>
                    <a:pt x="478840" y="292709"/>
                  </a:lnTo>
                  <a:lnTo>
                    <a:pt x="478840" y="300228"/>
                  </a:lnTo>
                  <a:lnTo>
                    <a:pt x="265709" y="384568"/>
                  </a:lnTo>
                  <a:lnTo>
                    <a:pt x="432739" y="272351"/>
                  </a:lnTo>
                  <a:lnTo>
                    <a:pt x="478840" y="300228"/>
                  </a:lnTo>
                  <a:lnTo>
                    <a:pt x="478840" y="292709"/>
                  </a:lnTo>
                  <a:lnTo>
                    <a:pt x="438569" y="268439"/>
                  </a:lnTo>
                  <a:lnTo>
                    <a:pt x="529717" y="207213"/>
                  </a:lnTo>
                  <a:lnTo>
                    <a:pt x="565137" y="266090"/>
                  </a:lnTo>
                  <a:lnTo>
                    <a:pt x="565137" y="252349"/>
                  </a:lnTo>
                  <a:lnTo>
                    <a:pt x="537730" y="206616"/>
                  </a:lnTo>
                  <a:lnTo>
                    <a:pt x="630453" y="240233"/>
                  </a:lnTo>
                  <a:lnTo>
                    <a:pt x="630453" y="233591"/>
                  </a:lnTo>
                  <a:lnTo>
                    <a:pt x="539521" y="200621"/>
                  </a:lnTo>
                  <a:lnTo>
                    <a:pt x="629754" y="140004"/>
                  </a:lnTo>
                  <a:lnTo>
                    <a:pt x="731024" y="200431"/>
                  </a:lnTo>
                  <a:lnTo>
                    <a:pt x="731024" y="193611"/>
                  </a:lnTo>
                  <a:lnTo>
                    <a:pt x="635038" y="136461"/>
                  </a:lnTo>
                  <a:lnTo>
                    <a:pt x="819556" y="12484"/>
                  </a:lnTo>
                  <a:lnTo>
                    <a:pt x="819556" y="3327"/>
                  </a:lnTo>
                  <a:lnTo>
                    <a:pt x="627799" y="132156"/>
                  </a:lnTo>
                  <a:lnTo>
                    <a:pt x="622528" y="129019"/>
                  </a:lnTo>
                  <a:lnTo>
                    <a:pt x="622528" y="135686"/>
                  </a:lnTo>
                  <a:lnTo>
                    <a:pt x="531774" y="196659"/>
                  </a:lnTo>
                  <a:lnTo>
                    <a:pt x="524243" y="184099"/>
                  </a:lnTo>
                  <a:lnTo>
                    <a:pt x="524243" y="201726"/>
                  </a:lnTo>
                  <a:lnTo>
                    <a:pt x="431380" y="264109"/>
                  </a:lnTo>
                  <a:lnTo>
                    <a:pt x="425564" y="260616"/>
                  </a:lnTo>
                  <a:lnTo>
                    <a:pt x="425564" y="268008"/>
                  </a:lnTo>
                  <a:lnTo>
                    <a:pt x="244271" y="389801"/>
                  </a:lnTo>
                  <a:lnTo>
                    <a:pt x="326885" y="208343"/>
                  </a:lnTo>
                  <a:lnTo>
                    <a:pt x="425564" y="268008"/>
                  </a:lnTo>
                  <a:lnTo>
                    <a:pt x="425564" y="260616"/>
                  </a:lnTo>
                  <a:lnTo>
                    <a:pt x="329450" y="202717"/>
                  </a:lnTo>
                  <a:lnTo>
                    <a:pt x="357441" y="141249"/>
                  </a:lnTo>
                  <a:lnTo>
                    <a:pt x="524243" y="201726"/>
                  </a:lnTo>
                  <a:lnTo>
                    <a:pt x="524243" y="184099"/>
                  </a:lnTo>
                  <a:lnTo>
                    <a:pt x="521906" y="180200"/>
                  </a:lnTo>
                  <a:lnTo>
                    <a:pt x="521906" y="194233"/>
                  </a:lnTo>
                  <a:lnTo>
                    <a:pt x="360032" y="135547"/>
                  </a:lnTo>
                  <a:lnTo>
                    <a:pt x="414566" y="15786"/>
                  </a:lnTo>
                  <a:lnTo>
                    <a:pt x="521906" y="194233"/>
                  </a:lnTo>
                  <a:lnTo>
                    <a:pt x="521906" y="180200"/>
                  </a:lnTo>
                  <a:lnTo>
                    <a:pt x="424395" y="17462"/>
                  </a:lnTo>
                  <a:lnTo>
                    <a:pt x="622528" y="135686"/>
                  </a:lnTo>
                  <a:lnTo>
                    <a:pt x="622528" y="129019"/>
                  </a:lnTo>
                  <a:lnTo>
                    <a:pt x="418426" y="7518"/>
                  </a:lnTo>
                  <a:lnTo>
                    <a:pt x="417588" y="6096"/>
                  </a:lnTo>
                  <a:lnTo>
                    <a:pt x="416902" y="6604"/>
                  </a:lnTo>
                  <a:lnTo>
                    <a:pt x="416064" y="6096"/>
                  </a:lnTo>
                  <a:lnTo>
                    <a:pt x="414540" y="8382"/>
                  </a:lnTo>
                  <a:lnTo>
                    <a:pt x="411492" y="7620"/>
                  </a:lnTo>
                  <a:lnTo>
                    <a:pt x="354431" y="133515"/>
                  </a:lnTo>
                  <a:lnTo>
                    <a:pt x="351853" y="132588"/>
                  </a:lnTo>
                  <a:lnTo>
                    <a:pt x="351853" y="139217"/>
                  </a:lnTo>
                  <a:lnTo>
                    <a:pt x="324446" y="199694"/>
                  </a:lnTo>
                  <a:lnTo>
                    <a:pt x="321894" y="198158"/>
                  </a:lnTo>
                  <a:lnTo>
                    <a:pt x="321894" y="205333"/>
                  </a:lnTo>
                  <a:lnTo>
                    <a:pt x="236664" y="393420"/>
                  </a:lnTo>
                  <a:lnTo>
                    <a:pt x="11455" y="17602"/>
                  </a:lnTo>
                  <a:lnTo>
                    <a:pt x="321894" y="205333"/>
                  </a:lnTo>
                  <a:lnTo>
                    <a:pt x="321894" y="198158"/>
                  </a:lnTo>
                  <a:lnTo>
                    <a:pt x="30708" y="22783"/>
                  </a:lnTo>
                  <a:lnTo>
                    <a:pt x="351853" y="139217"/>
                  </a:lnTo>
                  <a:lnTo>
                    <a:pt x="351853" y="132588"/>
                  </a:lnTo>
                  <a:lnTo>
                    <a:pt x="4978" y="6807"/>
                  </a:lnTo>
                  <a:lnTo>
                    <a:pt x="4572" y="6096"/>
                  </a:lnTo>
                  <a:lnTo>
                    <a:pt x="4165" y="6502"/>
                  </a:lnTo>
                  <a:lnTo>
                    <a:pt x="3048" y="6096"/>
                  </a:lnTo>
                  <a:lnTo>
                    <a:pt x="0" y="10668"/>
                  </a:lnTo>
                  <a:lnTo>
                    <a:pt x="234696" y="400812"/>
                  </a:lnTo>
                  <a:lnTo>
                    <a:pt x="236982" y="399288"/>
                  </a:lnTo>
                  <a:lnTo>
                    <a:pt x="237744" y="402336"/>
                  </a:lnTo>
                  <a:lnTo>
                    <a:pt x="238912" y="401878"/>
                  </a:lnTo>
                  <a:lnTo>
                    <a:pt x="239268" y="402336"/>
                  </a:lnTo>
                  <a:lnTo>
                    <a:pt x="241439" y="400875"/>
                  </a:lnTo>
                  <a:lnTo>
                    <a:pt x="485686" y="304368"/>
                  </a:lnTo>
                  <a:lnTo>
                    <a:pt x="647712" y="402336"/>
                  </a:lnTo>
                  <a:lnTo>
                    <a:pt x="649236" y="399288"/>
                  </a:lnTo>
                  <a:lnTo>
                    <a:pt x="650760" y="402336"/>
                  </a:lnTo>
                  <a:lnTo>
                    <a:pt x="800341" y="301840"/>
                  </a:lnTo>
                  <a:lnTo>
                    <a:pt x="1056830" y="394843"/>
                  </a:lnTo>
                  <a:lnTo>
                    <a:pt x="1059192" y="396240"/>
                  </a:lnTo>
                  <a:lnTo>
                    <a:pt x="1059586" y="395846"/>
                  </a:lnTo>
                  <a:lnTo>
                    <a:pt x="1060716" y="396240"/>
                  </a:lnTo>
                  <a:lnTo>
                    <a:pt x="1061224" y="394208"/>
                  </a:lnTo>
                  <a:lnTo>
                    <a:pt x="1061478" y="393954"/>
                  </a:lnTo>
                  <a:lnTo>
                    <a:pt x="1063764" y="394716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75560" y="4094988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7912"/>
                  </a:moveTo>
                  <a:lnTo>
                    <a:pt x="681228" y="2895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7912"/>
                  </a:lnTo>
                  <a:close/>
                </a:path>
                <a:path w="753110" h="85725">
                  <a:moveTo>
                    <a:pt x="752856" y="42672"/>
                  </a:moveTo>
                  <a:lnTo>
                    <a:pt x="667512" y="0"/>
                  </a:lnTo>
                  <a:lnTo>
                    <a:pt x="667512" y="29078"/>
                  </a:lnTo>
                  <a:lnTo>
                    <a:pt x="681228" y="28956"/>
                  </a:lnTo>
                  <a:lnTo>
                    <a:pt x="682752" y="57912"/>
                  </a:lnTo>
                  <a:lnTo>
                    <a:pt x="682752" y="77724"/>
                  </a:lnTo>
                  <a:lnTo>
                    <a:pt x="752856" y="42672"/>
                  </a:lnTo>
                  <a:close/>
                </a:path>
                <a:path w="753110" h="85725">
                  <a:moveTo>
                    <a:pt x="682752" y="77724"/>
                  </a:moveTo>
                  <a:lnTo>
                    <a:pt x="682752" y="57912"/>
                  </a:lnTo>
                  <a:lnTo>
                    <a:pt x="667512" y="58048"/>
                  </a:lnTo>
                  <a:lnTo>
                    <a:pt x="667512" y="85344"/>
                  </a:lnTo>
                  <a:lnTo>
                    <a:pt x="682752" y="77724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7079" y="4860035"/>
              <a:ext cx="2171700" cy="9235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68980" y="4821936"/>
              <a:ext cx="2247900" cy="1000125"/>
            </a:xfrm>
            <a:custGeom>
              <a:avLst/>
              <a:gdLst/>
              <a:ahLst/>
              <a:cxnLst/>
              <a:rect l="l" t="t" r="r" b="b"/>
              <a:pathLst>
                <a:path w="2247900" h="1000125">
                  <a:moveTo>
                    <a:pt x="2247900" y="981456"/>
                  </a:moveTo>
                  <a:lnTo>
                    <a:pt x="2247900" y="18288"/>
                  </a:lnTo>
                  <a:lnTo>
                    <a:pt x="2246304" y="10929"/>
                  </a:lnTo>
                  <a:lnTo>
                    <a:pt x="2241994" y="5143"/>
                  </a:lnTo>
                  <a:lnTo>
                    <a:pt x="2235684" y="1357"/>
                  </a:lnTo>
                  <a:lnTo>
                    <a:pt x="2228088" y="0"/>
                  </a:lnTo>
                  <a:lnTo>
                    <a:pt x="18288" y="0"/>
                  </a:lnTo>
                  <a:lnTo>
                    <a:pt x="10929" y="1357"/>
                  </a:lnTo>
                  <a:lnTo>
                    <a:pt x="5143" y="5143"/>
                  </a:lnTo>
                  <a:lnTo>
                    <a:pt x="1357" y="10929"/>
                  </a:lnTo>
                  <a:lnTo>
                    <a:pt x="0" y="18288"/>
                  </a:lnTo>
                  <a:lnTo>
                    <a:pt x="0" y="981456"/>
                  </a:lnTo>
                  <a:lnTo>
                    <a:pt x="1357" y="988814"/>
                  </a:lnTo>
                  <a:lnTo>
                    <a:pt x="5143" y="994600"/>
                  </a:lnTo>
                  <a:lnTo>
                    <a:pt x="10929" y="998386"/>
                  </a:lnTo>
                  <a:lnTo>
                    <a:pt x="18288" y="999744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209800" y="38100"/>
                  </a:lnTo>
                  <a:lnTo>
                    <a:pt x="2209800" y="18288"/>
                  </a:lnTo>
                  <a:lnTo>
                    <a:pt x="2228088" y="38100"/>
                  </a:lnTo>
                  <a:lnTo>
                    <a:pt x="2228088" y="999744"/>
                  </a:lnTo>
                  <a:lnTo>
                    <a:pt x="2235684" y="998386"/>
                  </a:lnTo>
                  <a:lnTo>
                    <a:pt x="2241994" y="994600"/>
                  </a:lnTo>
                  <a:lnTo>
                    <a:pt x="2246304" y="988814"/>
                  </a:lnTo>
                  <a:lnTo>
                    <a:pt x="2247900" y="981456"/>
                  </a:lnTo>
                  <a:close/>
                </a:path>
                <a:path w="2247900" h="1000125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247900" h="1000125">
                  <a:moveTo>
                    <a:pt x="38100" y="961644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961644"/>
                  </a:lnTo>
                  <a:lnTo>
                    <a:pt x="38100" y="961644"/>
                  </a:lnTo>
                  <a:close/>
                </a:path>
                <a:path w="2247900" h="1000125">
                  <a:moveTo>
                    <a:pt x="2228088" y="961644"/>
                  </a:moveTo>
                  <a:lnTo>
                    <a:pt x="18288" y="961644"/>
                  </a:lnTo>
                  <a:lnTo>
                    <a:pt x="38100" y="981456"/>
                  </a:lnTo>
                  <a:lnTo>
                    <a:pt x="38100" y="999744"/>
                  </a:lnTo>
                  <a:lnTo>
                    <a:pt x="2209800" y="999744"/>
                  </a:lnTo>
                  <a:lnTo>
                    <a:pt x="2209800" y="981456"/>
                  </a:lnTo>
                  <a:lnTo>
                    <a:pt x="2228088" y="961644"/>
                  </a:lnTo>
                  <a:close/>
                </a:path>
                <a:path w="2247900" h="1000125">
                  <a:moveTo>
                    <a:pt x="38100" y="999744"/>
                  </a:moveTo>
                  <a:lnTo>
                    <a:pt x="38100" y="981456"/>
                  </a:lnTo>
                  <a:lnTo>
                    <a:pt x="18288" y="961644"/>
                  </a:lnTo>
                  <a:lnTo>
                    <a:pt x="18288" y="999744"/>
                  </a:lnTo>
                  <a:lnTo>
                    <a:pt x="38100" y="999744"/>
                  </a:lnTo>
                  <a:close/>
                </a:path>
                <a:path w="2247900" h="1000125">
                  <a:moveTo>
                    <a:pt x="2228088" y="38100"/>
                  </a:moveTo>
                  <a:lnTo>
                    <a:pt x="2209800" y="18288"/>
                  </a:lnTo>
                  <a:lnTo>
                    <a:pt x="2209800" y="38100"/>
                  </a:lnTo>
                  <a:lnTo>
                    <a:pt x="2228088" y="38100"/>
                  </a:lnTo>
                  <a:close/>
                </a:path>
                <a:path w="2247900" h="1000125">
                  <a:moveTo>
                    <a:pt x="2228088" y="961644"/>
                  </a:moveTo>
                  <a:lnTo>
                    <a:pt x="2228088" y="38100"/>
                  </a:lnTo>
                  <a:lnTo>
                    <a:pt x="2209800" y="38100"/>
                  </a:lnTo>
                  <a:lnTo>
                    <a:pt x="2209800" y="961644"/>
                  </a:lnTo>
                  <a:lnTo>
                    <a:pt x="2228088" y="961644"/>
                  </a:lnTo>
                  <a:close/>
                </a:path>
                <a:path w="2247900" h="1000125">
                  <a:moveTo>
                    <a:pt x="2228088" y="999744"/>
                  </a:moveTo>
                  <a:lnTo>
                    <a:pt x="2228088" y="961644"/>
                  </a:lnTo>
                  <a:lnTo>
                    <a:pt x="2209800" y="981456"/>
                  </a:lnTo>
                  <a:lnTo>
                    <a:pt x="2209800" y="999744"/>
                  </a:lnTo>
                  <a:lnTo>
                    <a:pt x="2228088" y="9997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507" y="3304031"/>
              <a:ext cx="1830323" cy="8366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45408" y="3265932"/>
              <a:ext cx="1906905" cy="913130"/>
            </a:xfrm>
            <a:custGeom>
              <a:avLst/>
              <a:gdLst/>
              <a:ahLst/>
              <a:cxnLst/>
              <a:rect l="l" t="t" r="r" b="b"/>
              <a:pathLst>
                <a:path w="1906904" h="913129">
                  <a:moveTo>
                    <a:pt x="1906524" y="894588"/>
                  </a:moveTo>
                  <a:lnTo>
                    <a:pt x="1906524" y="18288"/>
                  </a:lnTo>
                  <a:lnTo>
                    <a:pt x="1905166" y="10929"/>
                  </a:lnTo>
                  <a:lnTo>
                    <a:pt x="1901380" y="5143"/>
                  </a:lnTo>
                  <a:lnTo>
                    <a:pt x="1895594" y="1357"/>
                  </a:lnTo>
                  <a:lnTo>
                    <a:pt x="1888236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894588"/>
                  </a:lnTo>
                  <a:lnTo>
                    <a:pt x="1595" y="901946"/>
                  </a:lnTo>
                  <a:lnTo>
                    <a:pt x="5905" y="907732"/>
                  </a:lnTo>
                  <a:lnTo>
                    <a:pt x="12215" y="911518"/>
                  </a:lnTo>
                  <a:lnTo>
                    <a:pt x="19812" y="912876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1868424" y="38100"/>
                  </a:lnTo>
                  <a:lnTo>
                    <a:pt x="1868424" y="18288"/>
                  </a:lnTo>
                  <a:lnTo>
                    <a:pt x="1888236" y="38100"/>
                  </a:lnTo>
                  <a:lnTo>
                    <a:pt x="1888236" y="912876"/>
                  </a:lnTo>
                  <a:lnTo>
                    <a:pt x="1895594" y="911518"/>
                  </a:lnTo>
                  <a:lnTo>
                    <a:pt x="1901380" y="907732"/>
                  </a:lnTo>
                  <a:lnTo>
                    <a:pt x="1905166" y="901946"/>
                  </a:lnTo>
                  <a:lnTo>
                    <a:pt x="1906524" y="894588"/>
                  </a:lnTo>
                  <a:close/>
                </a:path>
                <a:path w="1906904" h="91312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1906904" h="913129">
                  <a:moveTo>
                    <a:pt x="38100" y="874776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874776"/>
                  </a:lnTo>
                  <a:lnTo>
                    <a:pt x="38100" y="874776"/>
                  </a:lnTo>
                  <a:close/>
                </a:path>
                <a:path w="1906904" h="913129">
                  <a:moveTo>
                    <a:pt x="1888236" y="874776"/>
                  </a:moveTo>
                  <a:lnTo>
                    <a:pt x="19812" y="874776"/>
                  </a:lnTo>
                  <a:lnTo>
                    <a:pt x="38100" y="894588"/>
                  </a:lnTo>
                  <a:lnTo>
                    <a:pt x="38100" y="912876"/>
                  </a:lnTo>
                  <a:lnTo>
                    <a:pt x="1868424" y="912876"/>
                  </a:lnTo>
                  <a:lnTo>
                    <a:pt x="1868424" y="894588"/>
                  </a:lnTo>
                  <a:lnTo>
                    <a:pt x="1888236" y="874776"/>
                  </a:lnTo>
                  <a:close/>
                </a:path>
                <a:path w="1906904" h="913129">
                  <a:moveTo>
                    <a:pt x="38100" y="912876"/>
                  </a:moveTo>
                  <a:lnTo>
                    <a:pt x="38100" y="894588"/>
                  </a:lnTo>
                  <a:lnTo>
                    <a:pt x="19812" y="874776"/>
                  </a:lnTo>
                  <a:lnTo>
                    <a:pt x="19812" y="912876"/>
                  </a:lnTo>
                  <a:lnTo>
                    <a:pt x="38100" y="912876"/>
                  </a:lnTo>
                  <a:close/>
                </a:path>
                <a:path w="1906904" h="913129">
                  <a:moveTo>
                    <a:pt x="1888236" y="38100"/>
                  </a:moveTo>
                  <a:lnTo>
                    <a:pt x="1868424" y="18288"/>
                  </a:lnTo>
                  <a:lnTo>
                    <a:pt x="1868424" y="38100"/>
                  </a:lnTo>
                  <a:lnTo>
                    <a:pt x="1888236" y="38100"/>
                  </a:lnTo>
                  <a:close/>
                </a:path>
                <a:path w="1906904" h="913129">
                  <a:moveTo>
                    <a:pt x="1888236" y="874776"/>
                  </a:moveTo>
                  <a:lnTo>
                    <a:pt x="1888236" y="38100"/>
                  </a:lnTo>
                  <a:lnTo>
                    <a:pt x="1868424" y="38100"/>
                  </a:lnTo>
                  <a:lnTo>
                    <a:pt x="1868424" y="874776"/>
                  </a:lnTo>
                  <a:lnTo>
                    <a:pt x="1888236" y="874776"/>
                  </a:lnTo>
                  <a:close/>
                </a:path>
                <a:path w="1906904" h="913129">
                  <a:moveTo>
                    <a:pt x="1888236" y="912876"/>
                  </a:moveTo>
                  <a:lnTo>
                    <a:pt x="1888236" y="874776"/>
                  </a:lnTo>
                  <a:lnTo>
                    <a:pt x="1868424" y="894588"/>
                  </a:lnTo>
                  <a:lnTo>
                    <a:pt x="1868424" y="912876"/>
                  </a:lnTo>
                  <a:lnTo>
                    <a:pt x="1888236" y="91287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200905" y="5177028"/>
            <a:ext cx="1678305" cy="756285"/>
            <a:chOff x="1200905" y="5177028"/>
            <a:chExt cx="1678305" cy="75628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861" y="5205984"/>
              <a:ext cx="1621536" cy="6979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0905" y="5177028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7620"/>
                  </a:lnTo>
                  <a:lnTo>
                    <a:pt x="1671834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749808"/>
                  </a:lnTo>
                  <a:lnTo>
                    <a:pt x="7620" y="755904"/>
                  </a:lnTo>
                  <a:lnTo>
                    <a:pt x="15240" y="755904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1650498" y="28956"/>
                  </a:lnTo>
                  <a:lnTo>
                    <a:pt x="1650498" y="15240"/>
                  </a:lnTo>
                  <a:lnTo>
                    <a:pt x="1664214" y="28956"/>
                  </a:lnTo>
                  <a:lnTo>
                    <a:pt x="1664214" y="755904"/>
                  </a:lnTo>
                  <a:lnTo>
                    <a:pt x="1671834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678305" h="756285">
                  <a:moveTo>
                    <a:pt x="28956" y="726948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6948"/>
                  </a:lnTo>
                  <a:lnTo>
                    <a:pt x="28956" y="726948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5240" y="726948"/>
                  </a:lnTo>
                  <a:lnTo>
                    <a:pt x="28956" y="742188"/>
                  </a:lnTo>
                  <a:lnTo>
                    <a:pt x="28956" y="755904"/>
                  </a:lnTo>
                  <a:lnTo>
                    <a:pt x="1650498" y="755904"/>
                  </a:lnTo>
                  <a:lnTo>
                    <a:pt x="1650498" y="74218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28956" y="755904"/>
                  </a:moveTo>
                  <a:lnTo>
                    <a:pt x="28956" y="742188"/>
                  </a:lnTo>
                  <a:lnTo>
                    <a:pt x="15240" y="726948"/>
                  </a:lnTo>
                  <a:lnTo>
                    <a:pt x="15240" y="755904"/>
                  </a:lnTo>
                  <a:lnTo>
                    <a:pt x="28956" y="755904"/>
                  </a:lnTo>
                  <a:close/>
                </a:path>
                <a:path w="1678305" h="756285">
                  <a:moveTo>
                    <a:pt x="1664214" y="28956"/>
                  </a:moveTo>
                  <a:lnTo>
                    <a:pt x="1650498" y="15240"/>
                  </a:lnTo>
                  <a:lnTo>
                    <a:pt x="1650498" y="28956"/>
                  </a:lnTo>
                  <a:lnTo>
                    <a:pt x="1664214" y="28956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664214" y="28956"/>
                  </a:lnTo>
                  <a:lnTo>
                    <a:pt x="1650498" y="28956"/>
                  </a:lnTo>
                  <a:lnTo>
                    <a:pt x="1650498" y="72694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1664214" y="755904"/>
                  </a:moveTo>
                  <a:lnTo>
                    <a:pt x="1664214" y="726948"/>
                  </a:lnTo>
                  <a:lnTo>
                    <a:pt x="1650498" y="742188"/>
                  </a:lnTo>
                  <a:lnTo>
                    <a:pt x="1650498" y="755904"/>
                  </a:lnTo>
                  <a:lnTo>
                    <a:pt x="1664214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56996" y="517466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05271" y="5040629"/>
            <a:ext cx="495300" cy="39052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220968" y="4640580"/>
            <a:ext cx="791210" cy="1419225"/>
            <a:chOff x="6220968" y="4640580"/>
            <a:chExt cx="791210" cy="141922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9068" y="4678680"/>
              <a:ext cx="714755" cy="13426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20968" y="4640580"/>
              <a:ext cx="791210" cy="1419225"/>
            </a:xfrm>
            <a:custGeom>
              <a:avLst/>
              <a:gdLst/>
              <a:ahLst/>
              <a:cxnLst/>
              <a:rect l="l" t="t" r="r" b="b"/>
              <a:pathLst>
                <a:path w="791209" h="1419225">
                  <a:moveTo>
                    <a:pt x="790956" y="1400556"/>
                  </a:moveTo>
                  <a:lnTo>
                    <a:pt x="790956" y="19812"/>
                  </a:lnTo>
                  <a:lnTo>
                    <a:pt x="789598" y="12215"/>
                  </a:lnTo>
                  <a:lnTo>
                    <a:pt x="785812" y="5905"/>
                  </a:lnTo>
                  <a:lnTo>
                    <a:pt x="780026" y="1595"/>
                  </a:lnTo>
                  <a:lnTo>
                    <a:pt x="772668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400556"/>
                  </a:lnTo>
                  <a:lnTo>
                    <a:pt x="1595" y="1407914"/>
                  </a:lnTo>
                  <a:lnTo>
                    <a:pt x="5905" y="1413700"/>
                  </a:lnTo>
                  <a:lnTo>
                    <a:pt x="12215" y="1417486"/>
                  </a:lnTo>
                  <a:lnTo>
                    <a:pt x="19812" y="1418844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752856" y="38100"/>
                  </a:lnTo>
                  <a:lnTo>
                    <a:pt x="752856" y="19812"/>
                  </a:lnTo>
                  <a:lnTo>
                    <a:pt x="772668" y="38100"/>
                  </a:lnTo>
                  <a:lnTo>
                    <a:pt x="772668" y="1418844"/>
                  </a:lnTo>
                  <a:lnTo>
                    <a:pt x="780026" y="1417486"/>
                  </a:lnTo>
                  <a:lnTo>
                    <a:pt x="785812" y="1413700"/>
                  </a:lnTo>
                  <a:lnTo>
                    <a:pt x="789598" y="1407914"/>
                  </a:lnTo>
                  <a:lnTo>
                    <a:pt x="790956" y="1400556"/>
                  </a:lnTo>
                  <a:close/>
                </a:path>
                <a:path w="791209" h="1419225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791209" h="1419225">
                  <a:moveTo>
                    <a:pt x="38100" y="138074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380744"/>
                  </a:lnTo>
                  <a:lnTo>
                    <a:pt x="38100" y="1380744"/>
                  </a:lnTo>
                  <a:close/>
                </a:path>
                <a:path w="791209" h="1419225">
                  <a:moveTo>
                    <a:pt x="772668" y="1380744"/>
                  </a:moveTo>
                  <a:lnTo>
                    <a:pt x="19812" y="1380744"/>
                  </a:lnTo>
                  <a:lnTo>
                    <a:pt x="38100" y="1400556"/>
                  </a:lnTo>
                  <a:lnTo>
                    <a:pt x="38100" y="1418844"/>
                  </a:lnTo>
                  <a:lnTo>
                    <a:pt x="752856" y="1418844"/>
                  </a:lnTo>
                  <a:lnTo>
                    <a:pt x="752856" y="1400556"/>
                  </a:lnTo>
                  <a:lnTo>
                    <a:pt x="772668" y="1380744"/>
                  </a:lnTo>
                  <a:close/>
                </a:path>
                <a:path w="791209" h="1419225">
                  <a:moveTo>
                    <a:pt x="38100" y="1418844"/>
                  </a:moveTo>
                  <a:lnTo>
                    <a:pt x="38100" y="1400556"/>
                  </a:lnTo>
                  <a:lnTo>
                    <a:pt x="19812" y="1380744"/>
                  </a:lnTo>
                  <a:lnTo>
                    <a:pt x="19812" y="1418844"/>
                  </a:lnTo>
                  <a:lnTo>
                    <a:pt x="38100" y="1418844"/>
                  </a:lnTo>
                  <a:close/>
                </a:path>
                <a:path w="791209" h="1419225">
                  <a:moveTo>
                    <a:pt x="772668" y="38100"/>
                  </a:moveTo>
                  <a:lnTo>
                    <a:pt x="752856" y="19812"/>
                  </a:lnTo>
                  <a:lnTo>
                    <a:pt x="752856" y="38100"/>
                  </a:lnTo>
                  <a:lnTo>
                    <a:pt x="772668" y="38100"/>
                  </a:lnTo>
                  <a:close/>
                </a:path>
                <a:path w="791209" h="1419225">
                  <a:moveTo>
                    <a:pt x="772668" y="1380744"/>
                  </a:moveTo>
                  <a:lnTo>
                    <a:pt x="772668" y="38100"/>
                  </a:lnTo>
                  <a:lnTo>
                    <a:pt x="752856" y="38100"/>
                  </a:lnTo>
                  <a:lnTo>
                    <a:pt x="752856" y="1380744"/>
                  </a:lnTo>
                  <a:lnTo>
                    <a:pt x="772668" y="1380744"/>
                  </a:lnTo>
                  <a:close/>
                </a:path>
                <a:path w="791209" h="1419225">
                  <a:moveTo>
                    <a:pt x="772668" y="1418844"/>
                  </a:moveTo>
                  <a:lnTo>
                    <a:pt x="772668" y="1380744"/>
                  </a:lnTo>
                  <a:lnTo>
                    <a:pt x="752856" y="1400556"/>
                  </a:lnTo>
                  <a:lnTo>
                    <a:pt x="752856" y="1418844"/>
                  </a:lnTo>
                  <a:lnTo>
                    <a:pt x="772668" y="14188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49083" y="4966715"/>
            <a:ext cx="676655" cy="57150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8100060" y="4792980"/>
            <a:ext cx="784860" cy="783590"/>
            <a:chOff x="8100060" y="4792980"/>
            <a:chExt cx="784860" cy="78359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8160" y="4831080"/>
              <a:ext cx="708659" cy="7071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100060" y="4792980"/>
              <a:ext cx="784860" cy="783590"/>
            </a:xfrm>
            <a:custGeom>
              <a:avLst/>
              <a:gdLst/>
              <a:ahLst/>
              <a:cxnLst/>
              <a:rect l="l" t="t" r="r" b="b"/>
              <a:pathLst>
                <a:path w="784859" h="783589">
                  <a:moveTo>
                    <a:pt x="784860" y="765048"/>
                  </a:moveTo>
                  <a:lnTo>
                    <a:pt x="784860" y="18288"/>
                  </a:lnTo>
                  <a:lnTo>
                    <a:pt x="783264" y="10929"/>
                  </a:lnTo>
                  <a:lnTo>
                    <a:pt x="778954" y="5143"/>
                  </a:lnTo>
                  <a:lnTo>
                    <a:pt x="772644" y="1357"/>
                  </a:lnTo>
                  <a:lnTo>
                    <a:pt x="765048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765048"/>
                  </a:lnTo>
                  <a:lnTo>
                    <a:pt x="1595" y="772406"/>
                  </a:lnTo>
                  <a:lnTo>
                    <a:pt x="5905" y="778192"/>
                  </a:lnTo>
                  <a:lnTo>
                    <a:pt x="12215" y="781978"/>
                  </a:lnTo>
                  <a:lnTo>
                    <a:pt x="19812" y="783336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746760" y="38100"/>
                  </a:lnTo>
                  <a:lnTo>
                    <a:pt x="746760" y="18288"/>
                  </a:lnTo>
                  <a:lnTo>
                    <a:pt x="765048" y="38100"/>
                  </a:lnTo>
                  <a:lnTo>
                    <a:pt x="765048" y="783336"/>
                  </a:lnTo>
                  <a:lnTo>
                    <a:pt x="772644" y="781978"/>
                  </a:lnTo>
                  <a:lnTo>
                    <a:pt x="778954" y="778192"/>
                  </a:lnTo>
                  <a:lnTo>
                    <a:pt x="783264" y="772406"/>
                  </a:lnTo>
                  <a:lnTo>
                    <a:pt x="784860" y="765048"/>
                  </a:lnTo>
                  <a:close/>
                </a:path>
                <a:path w="784859" h="78358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784859" h="783589">
                  <a:moveTo>
                    <a:pt x="38100" y="745236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745236"/>
                  </a:lnTo>
                  <a:lnTo>
                    <a:pt x="38100" y="745236"/>
                  </a:lnTo>
                  <a:close/>
                </a:path>
                <a:path w="784859" h="783589">
                  <a:moveTo>
                    <a:pt x="765048" y="745236"/>
                  </a:moveTo>
                  <a:lnTo>
                    <a:pt x="19812" y="745236"/>
                  </a:lnTo>
                  <a:lnTo>
                    <a:pt x="38100" y="765048"/>
                  </a:lnTo>
                  <a:lnTo>
                    <a:pt x="38100" y="783336"/>
                  </a:lnTo>
                  <a:lnTo>
                    <a:pt x="746760" y="783336"/>
                  </a:lnTo>
                  <a:lnTo>
                    <a:pt x="746760" y="765048"/>
                  </a:lnTo>
                  <a:lnTo>
                    <a:pt x="765048" y="745236"/>
                  </a:lnTo>
                  <a:close/>
                </a:path>
                <a:path w="784859" h="783589">
                  <a:moveTo>
                    <a:pt x="38100" y="783336"/>
                  </a:moveTo>
                  <a:lnTo>
                    <a:pt x="38100" y="765048"/>
                  </a:lnTo>
                  <a:lnTo>
                    <a:pt x="19812" y="745236"/>
                  </a:lnTo>
                  <a:lnTo>
                    <a:pt x="19812" y="783336"/>
                  </a:lnTo>
                  <a:lnTo>
                    <a:pt x="38100" y="783336"/>
                  </a:lnTo>
                  <a:close/>
                </a:path>
                <a:path w="784859" h="783589">
                  <a:moveTo>
                    <a:pt x="765048" y="38100"/>
                  </a:moveTo>
                  <a:lnTo>
                    <a:pt x="746760" y="18288"/>
                  </a:lnTo>
                  <a:lnTo>
                    <a:pt x="746760" y="38100"/>
                  </a:lnTo>
                  <a:lnTo>
                    <a:pt x="765048" y="38100"/>
                  </a:lnTo>
                  <a:close/>
                </a:path>
                <a:path w="784859" h="783589">
                  <a:moveTo>
                    <a:pt x="765048" y="745236"/>
                  </a:moveTo>
                  <a:lnTo>
                    <a:pt x="765048" y="38100"/>
                  </a:lnTo>
                  <a:lnTo>
                    <a:pt x="746760" y="38100"/>
                  </a:lnTo>
                  <a:lnTo>
                    <a:pt x="746760" y="745236"/>
                  </a:lnTo>
                  <a:lnTo>
                    <a:pt x="765048" y="745236"/>
                  </a:lnTo>
                  <a:close/>
                </a:path>
                <a:path w="784859" h="783589">
                  <a:moveTo>
                    <a:pt x="765048" y="783336"/>
                  </a:moveTo>
                  <a:lnTo>
                    <a:pt x="765048" y="745236"/>
                  </a:lnTo>
                  <a:lnTo>
                    <a:pt x="746760" y="765048"/>
                  </a:lnTo>
                  <a:lnTo>
                    <a:pt x="746760" y="783336"/>
                  </a:lnTo>
                  <a:lnTo>
                    <a:pt x="765048" y="78333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78423" y="3550158"/>
            <a:ext cx="495300" cy="39052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316980" y="3188208"/>
            <a:ext cx="695325" cy="1024255"/>
            <a:chOff x="6316980" y="3188208"/>
            <a:chExt cx="695325" cy="102425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5080" y="3226308"/>
              <a:ext cx="618744" cy="9479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16980" y="3188208"/>
              <a:ext cx="695325" cy="1024255"/>
            </a:xfrm>
            <a:custGeom>
              <a:avLst/>
              <a:gdLst/>
              <a:ahLst/>
              <a:cxnLst/>
              <a:rect l="l" t="t" r="r" b="b"/>
              <a:pathLst>
                <a:path w="695325" h="1024254">
                  <a:moveTo>
                    <a:pt x="694944" y="1005840"/>
                  </a:moveTo>
                  <a:lnTo>
                    <a:pt x="694944" y="19812"/>
                  </a:lnTo>
                  <a:lnTo>
                    <a:pt x="693586" y="12215"/>
                  </a:lnTo>
                  <a:lnTo>
                    <a:pt x="689800" y="5905"/>
                  </a:lnTo>
                  <a:lnTo>
                    <a:pt x="684014" y="1595"/>
                  </a:lnTo>
                  <a:lnTo>
                    <a:pt x="676656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1005840"/>
                  </a:lnTo>
                  <a:lnTo>
                    <a:pt x="1357" y="1013198"/>
                  </a:lnTo>
                  <a:lnTo>
                    <a:pt x="5143" y="1018984"/>
                  </a:lnTo>
                  <a:lnTo>
                    <a:pt x="10929" y="1022770"/>
                  </a:lnTo>
                  <a:lnTo>
                    <a:pt x="18288" y="102412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656844" y="38100"/>
                  </a:lnTo>
                  <a:lnTo>
                    <a:pt x="656844" y="19812"/>
                  </a:lnTo>
                  <a:lnTo>
                    <a:pt x="676656" y="38100"/>
                  </a:lnTo>
                  <a:lnTo>
                    <a:pt x="676656" y="1024128"/>
                  </a:lnTo>
                  <a:lnTo>
                    <a:pt x="684014" y="1022770"/>
                  </a:lnTo>
                  <a:lnTo>
                    <a:pt x="689800" y="1018984"/>
                  </a:lnTo>
                  <a:lnTo>
                    <a:pt x="693586" y="1013198"/>
                  </a:lnTo>
                  <a:lnTo>
                    <a:pt x="694944" y="1005840"/>
                  </a:lnTo>
                  <a:close/>
                </a:path>
                <a:path w="695325" h="1024254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695325" h="1024254">
                  <a:moveTo>
                    <a:pt x="38100" y="98602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986028"/>
                  </a:lnTo>
                  <a:lnTo>
                    <a:pt x="38100" y="986028"/>
                  </a:lnTo>
                  <a:close/>
                </a:path>
                <a:path w="695325" h="1024254">
                  <a:moveTo>
                    <a:pt x="676656" y="986028"/>
                  </a:moveTo>
                  <a:lnTo>
                    <a:pt x="18288" y="986028"/>
                  </a:lnTo>
                  <a:lnTo>
                    <a:pt x="38100" y="1005840"/>
                  </a:lnTo>
                  <a:lnTo>
                    <a:pt x="38100" y="1024128"/>
                  </a:lnTo>
                  <a:lnTo>
                    <a:pt x="656844" y="1024128"/>
                  </a:lnTo>
                  <a:lnTo>
                    <a:pt x="656844" y="1005840"/>
                  </a:lnTo>
                  <a:lnTo>
                    <a:pt x="676656" y="986028"/>
                  </a:lnTo>
                  <a:close/>
                </a:path>
                <a:path w="695325" h="1024254">
                  <a:moveTo>
                    <a:pt x="38100" y="1024128"/>
                  </a:moveTo>
                  <a:lnTo>
                    <a:pt x="38100" y="1005840"/>
                  </a:lnTo>
                  <a:lnTo>
                    <a:pt x="18288" y="986028"/>
                  </a:lnTo>
                  <a:lnTo>
                    <a:pt x="18288" y="1024128"/>
                  </a:lnTo>
                  <a:lnTo>
                    <a:pt x="38100" y="1024128"/>
                  </a:lnTo>
                  <a:close/>
                </a:path>
                <a:path w="695325" h="1024254">
                  <a:moveTo>
                    <a:pt x="676656" y="38100"/>
                  </a:moveTo>
                  <a:lnTo>
                    <a:pt x="656844" y="19812"/>
                  </a:lnTo>
                  <a:lnTo>
                    <a:pt x="656844" y="38100"/>
                  </a:lnTo>
                  <a:lnTo>
                    <a:pt x="676656" y="38100"/>
                  </a:lnTo>
                  <a:close/>
                </a:path>
                <a:path w="695325" h="1024254">
                  <a:moveTo>
                    <a:pt x="676656" y="986028"/>
                  </a:moveTo>
                  <a:lnTo>
                    <a:pt x="676656" y="38100"/>
                  </a:lnTo>
                  <a:lnTo>
                    <a:pt x="656844" y="38100"/>
                  </a:lnTo>
                  <a:lnTo>
                    <a:pt x="656844" y="986028"/>
                  </a:lnTo>
                  <a:lnTo>
                    <a:pt x="676656" y="986028"/>
                  </a:lnTo>
                  <a:close/>
                </a:path>
                <a:path w="695325" h="1024254">
                  <a:moveTo>
                    <a:pt x="676656" y="1024128"/>
                  </a:moveTo>
                  <a:lnTo>
                    <a:pt x="676656" y="986028"/>
                  </a:lnTo>
                  <a:lnTo>
                    <a:pt x="656844" y="1005840"/>
                  </a:lnTo>
                  <a:lnTo>
                    <a:pt x="656844" y="1024128"/>
                  </a:lnTo>
                  <a:lnTo>
                    <a:pt x="676656" y="102412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90231" y="3383279"/>
            <a:ext cx="676655" cy="57150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8087868" y="3238500"/>
            <a:ext cx="698500" cy="830580"/>
            <a:chOff x="8087868" y="3238500"/>
            <a:chExt cx="698500" cy="83058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5968" y="3276600"/>
              <a:ext cx="621791" cy="75438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87868" y="3238500"/>
              <a:ext cx="698500" cy="830580"/>
            </a:xfrm>
            <a:custGeom>
              <a:avLst/>
              <a:gdLst/>
              <a:ahLst/>
              <a:cxnLst/>
              <a:rect l="l" t="t" r="r" b="b"/>
              <a:pathLst>
                <a:path w="698500" h="830579">
                  <a:moveTo>
                    <a:pt x="697992" y="810768"/>
                  </a:moveTo>
                  <a:lnTo>
                    <a:pt x="697992" y="19812"/>
                  </a:lnTo>
                  <a:lnTo>
                    <a:pt x="696396" y="12215"/>
                  </a:lnTo>
                  <a:lnTo>
                    <a:pt x="692086" y="5905"/>
                  </a:lnTo>
                  <a:lnTo>
                    <a:pt x="685776" y="1595"/>
                  </a:lnTo>
                  <a:lnTo>
                    <a:pt x="678180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810768"/>
                  </a:lnTo>
                  <a:lnTo>
                    <a:pt x="1595" y="818364"/>
                  </a:lnTo>
                  <a:lnTo>
                    <a:pt x="5905" y="824674"/>
                  </a:lnTo>
                  <a:lnTo>
                    <a:pt x="12215" y="828984"/>
                  </a:lnTo>
                  <a:lnTo>
                    <a:pt x="19812" y="830580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659892" y="38100"/>
                  </a:lnTo>
                  <a:lnTo>
                    <a:pt x="659892" y="19812"/>
                  </a:lnTo>
                  <a:lnTo>
                    <a:pt x="678180" y="38100"/>
                  </a:lnTo>
                  <a:lnTo>
                    <a:pt x="678180" y="830580"/>
                  </a:lnTo>
                  <a:lnTo>
                    <a:pt x="685776" y="828984"/>
                  </a:lnTo>
                  <a:lnTo>
                    <a:pt x="692086" y="824674"/>
                  </a:lnTo>
                  <a:lnTo>
                    <a:pt x="696396" y="818364"/>
                  </a:lnTo>
                  <a:lnTo>
                    <a:pt x="697992" y="810768"/>
                  </a:lnTo>
                  <a:close/>
                </a:path>
                <a:path w="698500" h="830579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698500" h="830579">
                  <a:moveTo>
                    <a:pt x="38100" y="79248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792480"/>
                  </a:lnTo>
                  <a:lnTo>
                    <a:pt x="38100" y="792480"/>
                  </a:lnTo>
                  <a:close/>
                </a:path>
                <a:path w="698500" h="830579">
                  <a:moveTo>
                    <a:pt x="678180" y="792480"/>
                  </a:moveTo>
                  <a:lnTo>
                    <a:pt x="19812" y="792480"/>
                  </a:lnTo>
                  <a:lnTo>
                    <a:pt x="38100" y="810768"/>
                  </a:lnTo>
                  <a:lnTo>
                    <a:pt x="38100" y="830580"/>
                  </a:lnTo>
                  <a:lnTo>
                    <a:pt x="659892" y="830580"/>
                  </a:lnTo>
                  <a:lnTo>
                    <a:pt x="659892" y="810768"/>
                  </a:lnTo>
                  <a:lnTo>
                    <a:pt x="678180" y="792480"/>
                  </a:lnTo>
                  <a:close/>
                </a:path>
                <a:path w="698500" h="830579">
                  <a:moveTo>
                    <a:pt x="38100" y="830580"/>
                  </a:moveTo>
                  <a:lnTo>
                    <a:pt x="38100" y="810768"/>
                  </a:lnTo>
                  <a:lnTo>
                    <a:pt x="19812" y="792480"/>
                  </a:lnTo>
                  <a:lnTo>
                    <a:pt x="19812" y="830580"/>
                  </a:lnTo>
                  <a:lnTo>
                    <a:pt x="38100" y="830580"/>
                  </a:lnTo>
                  <a:close/>
                </a:path>
                <a:path w="698500" h="830579">
                  <a:moveTo>
                    <a:pt x="678180" y="38100"/>
                  </a:moveTo>
                  <a:lnTo>
                    <a:pt x="659892" y="19812"/>
                  </a:lnTo>
                  <a:lnTo>
                    <a:pt x="659892" y="38100"/>
                  </a:lnTo>
                  <a:lnTo>
                    <a:pt x="678180" y="38100"/>
                  </a:lnTo>
                  <a:close/>
                </a:path>
                <a:path w="698500" h="830579">
                  <a:moveTo>
                    <a:pt x="678180" y="792480"/>
                  </a:moveTo>
                  <a:lnTo>
                    <a:pt x="678180" y="38100"/>
                  </a:lnTo>
                  <a:lnTo>
                    <a:pt x="659892" y="38100"/>
                  </a:lnTo>
                  <a:lnTo>
                    <a:pt x="659892" y="792480"/>
                  </a:lnTo>
                  <a:lnTo>
                    <a:pt x="678180" y="792480"/>
                  </a:lnTo>
                  <a:close/>
                </a:path>
                <a:path w="698500" h="830579">
                  <a:moveTo>
                    <a:pt x="678180" y="830580"/>
                  </a:moveTo>
                  <a:lnTo>
                    <a:pt x="678180" y="792480"/>
                  </a:lnTo>
                  <a:lnTo>
                    <a:pt x="659892" y="810768"/>
                  </a:lnTo>
                  <a:lnTo>
                    <a:pt x="659892" y="830580"/>
                  </a:lnTo>
                  <a:lnTo>
                    <a:pt x="678180" y="83058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195316" y="1409693"/>
            <a:ext cx="4196080" cy="386080"/>
            <a:chOff x="5195316" y="1409693"/>
            <a:chExt cx="4196080" cy="386080"/>
          </a:xfrm>
        </p:grpSpPr>
        <p:sp>
          <p:nvSpPr>
            <p:cNvPr id="47" name="object 47"/>
            <p:cNvSpPr/>
            <p:nvPr/>
          </p:nvSpPr>
          <p:spPr>
            <a:xfrm>
              <a:off x="5204459" y="1418837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95316" y="1409693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2530"/>
                  </a:moveTo>
                  <a:lnTo>
                    <a:pt x="4195572" y="4572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2530"/>
                  </a:lnTo>
                  <a:lnTo>
                    <a:pt x="4572" y="385578"/>
                  </a:lnTo>
                  <a:lnTo>
                    <a:pt x="9144" y="385578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8"/>
                  </a:lnTo>
                  <a:lnTo>
                    <a:pt x="4191000" y="385578"/>
                  </a:lnTo>
                  <a:lnTo>
                    <a:pt x="4195572" y="38253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9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90"/>
                  </a:lnTo>
                  <a:lnTo>
                    <a:pt x="19812" y="367290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9144" y="367290"/>
                  </a:lnTo>
                  <a:lnTo>
                    <a:pt x="19812" y="376434"/>
                  </a:lnTo>
                  <a:lnTo>
                    <a:pt x="19812" y="385578"/>
                  </a:lnTo>
                  <a:lnTo>
                    <a:pt x="4177284" y="385578"/>
                  </a:lnTo>
                  <a:lnTo>
                    <a:pt x="4177284" y="376434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19812" y="385578"/>
                  </a:moveTo>
                  <a:lnTo>
                    <a:pt x="19812" y="376434"/>
                  </a:lnTo>
                  <a:lnTo>
                    <a:pt x="9144" y="367290"/>
                  </a:lnTo>
                  <a:lnTo>
                    <a:pt x="9144" y="385578"/>
                  </a:lnTo>
                  <a:lnTo>
                    <a:pt x="19812" y="385578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90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4186428" y="385578"/>
                  </a:moveTo>
                  <a:lnTo>
                    <a:pt x="4186428" y="367290"/>
                  </a:lnTo>
                  <a:lnTo>
                    <a:pt x="4177284" y="376434"/>
                  </a:lnTo>
                  <a:lnTo>
                    <a:pt x="4177284" y="385578"/>
                  </a:lnTo>
                  <a:lnTo>
                    <a:pt x="4186428" y="3855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06037" y="1393951"/>
            <a:ext cx="8704580" cy="152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0471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22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sz="1800" b="1" u="heavy" dirty="0">
                <a:solidFill>
                  <a:srgbClr val="585757"/>
                </a:solidFill>
                <a:uFill>
                  <a:solidFill>
                    <a:srgbClr val="595757"/>
                  </a:solidFill>
                </a:uFill>
                <a:latin typeface="Arial"/>
                <a:cs typeface="Arial"/>
              </a:rPr>
              <a:t>Step</a:t>
            </a:r>
            <a:r>
              <a:rPr sz="1800" b="1" u="heavy" spc="-15" dirty="0">
                <a:solidFill>
                  <a:srgbClr val="585757"/>
                </a:solidFill>
                <a:uFill>
                  <a:solidFill>
                    <a:srgbClr val="595757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585757"/>
                </a:solidFill>
                <a:uFill>
                  <a:solidFill>
                    <a:srgbClr val="595757"/>
                  </a:solidFill>
                </a:uFill>
                <a:latin typeface="Arial"/>
                <a:cs typeface="Arial"/>
              </a:rPr>
              <a:t>1:</a:t>
            </a:r>
            <a:r>
              <a:rPr sz="1800" b="1" spc="-20" dirty="0">
                <a:solidFill>
                  <a:srgbClr val="58575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For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letter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“h”,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hidden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state</a:t>
            </a:r>
            <a:r>
              <a:rPr sz="1800" spc="-2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we</a:t>
            </a:r>
            <a:r>
              <a:rPr sz="1800" spc="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need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xh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*X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800" baseline="-20833">
              <a:latin typeface="Arial"/>
              <a:cs typeface="Arial"/>
            </a:endParaRPr>
          </a:p>
          <a:p>
            <a:pPr marL="914400">
              <a:lnSpc>
                <a:spcPct val="100000"/>
              </a:lnSpc>
              <a:spcBef>
                <a:spcPts val="1235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letter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“h”,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there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no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previous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state;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Hence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=[0,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0,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0]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45" y="2552700"/>
            <a:ext cx="2727960" cy="2534920"/>
            <a:chOff x="1063745" y="2552700"/>
            <a:chExt cx="2727960" cy="2534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57" y="3974592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5561" y="4666488"/>
              <a:ext cx="1742439" cy="421005"/>
            </a:xfrm>
            <a:custGeom>
              <a:avLst/>
              <a:gdLst/>
              <a:ahLst/>
              <a:cxnLst/>
              <a:rect l="l" t="t" r="r" b="b"/>
              <a:pathLst>
                <a:path w="1742439" h="421004">
                  <a:moveTo>
                    <a:pt x="1741938" y="353568"/>
                  </a:moveTo>
                  <a:lnTo>
                    <a:pt x="1741938" y="67056"/>
                  </a:lnTo>
                  <a:lnTo>
                    <a:pt x="1738890" y="51816"/>
                  </a:lnTo>
                  <a:lnTo>
                    <a:pt x="1735842" y="45720"/>
                  </a:lnTo>
                  <a:lnTo>
                    <a:pt x="1732794" y="38100"/>
                  </a:lnTo>
                  <a:lnTo>
                    <a:pt x="1728222" y="32004"/>
                  </a:lnTo>
                  <a:lnTo>
                    <a:pt x="1720602" y="21336"/>
                  </a:lnTo>
                  <a:lnTo>
                    <a:pt x="1708410" y="12192"/>
                  </a:lnTo>
                  <a:lnTo>
                    <a:pt x="1690122" y="3048"/>
                  </a:lnTo>
                  <a:lnTo>
                    <a:pt x="167488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7056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9812" y="44196"/>
                  </a:lnTo>
                  <a:lnTo>
                    <a:pt x="22860" y="39624"/>
                  </a:lnTo>
                  <a:lnTo>
                    <a:pt x="30480" y="32004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45720" y="19812"/>
                  </a:lnTo>
                  <a:lnTo>
                    <a:pt x="50292" y="16764"/>
                  </a:lnTo>
                  <a:lnTo>
                    <a:pt x="68580" y="12192"/>
                  </a:lnTo>
                  <a:lnTo>
                    <a:pt x="1673358" y="12192"/>
                  </a:lnTo>
                  <a:lnTo>
                    <a:pt x="1691646" y="16764"/>
                  </a:lnTo>
                  <a:lnTo>
                    <a:pt x="1696218" y="19812"/>
                  </a:lnTo>
                  <a:lnTo>
                    <a:pt x="1702314" y="22860"/>
                  </a:lnTo>
                  <a:lnTo>
                    <a:pt x="1702314" y="23948"/>
                  </a:lnTo>
                  <a:lnTo>
                    <a:pt x="1711458" y="30480"/>
                  </a:lnTo>
                  <a:lnTo>
                    <a:pt x="1711458" y="32004"/>
                  </a:lnTo>
                  <a:lnTo>
                    <a:pt x="1719078" y="39624"/>
                  </a:lnTo>
                  <a:lnTo>
                    <a:pt x="1719078" y="41148"/>
                  </a:lnTo>
                  <a:lnTo>
                    <a:pt x="1722126" y="44196"/>
                  </a:lnTo>
                  <a:lnTo>
                    <a:pt x="1723650" y="50292"/>
                  </a:lnTo>
                  <a:lnTo>
                    <a:pt x="1726698" y="56388"/>
                  </a:lnTo>
                  <a:lnTo>
                    <a:pt x="1726698" y="54864"/>
                  </a:lnTo>
                  <a:lnTo>
                    <a:pt x="1728222" y="62484"/>
                  </a:lnTo>
                  <a:lnTo>
                    <a:pt x="1728222" y="388620"/>
                  </a:lnTo>
                  <a:lnTo>
                    <a:pt x="1732794" y="382524"/>
                  </a:lnTo>
                  <a:lnTo>
                    <a:pt x="1735842" y="374904"/>
                  </a:lnTo>
                  <a:lnTo>
                    <a:pt x="1738890" y="368808"/>
                  </a:lnTo>
                  <a:lnTo>
                    <a:pt x="1741938" y="353568"/>
                  </a:lnTo>
                  <a:close/>
                </a:path>
                <a:path w="1742439" h="421004">
                  <a:moveTo>
                    <a:pt x="32004" y="39014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8288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3568"/>
                  </a:lnTo>
                  <a:lnTo>
                    <a:pt x="12192" y="34594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0480" y="406146"/>
                  </a:lnTo>
                  <a:lnTo>
                    <a:pt x="30480" y="390144"/>
                  </a:lnTo>
                  <a:lnTo>
                    <a:pt x="32004" y="390144"/>
                  </a:lnTo>
                  <a:close/>
                </a:path>
                <a:path w="1742439" h="421004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004"/>
                  </a:lnTo>
                  <a:lnTo>
                    <a:pt x="32004" y="30480"/>
                  </a:lnTo>
                  <a:close/>
                </a:path>
                <a:path w="1742439" h="421004">
                  <a:moveTo>
                    <a:pt x="41148" y="397764"/>
                  </a:moveTo>
                  <a:lnTo>
                    <a:pt x="30480" y="390144"/>
                  </a:lnTo>
                  <a:lnTo>
                    <a:pt x="30480" y="406146"/>
                  </a:lnTo>
                  <a:lnTo>
                    <a:pt x="33528" y="408432"/>
                  </a:lnTo>
                  <a:lnTo>
                    <a:pt x="39624" y="411480"/>
                  </a:lnTo>
                  <a:lnTo>
                    <a:pt x="39624" y="397764"/>
                  </a:lnTo>
                  <a:lnTo>
                    <a:pt x="41148" y="397764"/>
                  </a:lnTo>
                  <a:close/>
                </a:path>
                <a:path w="1742439" h="421004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742439" h="421004">
                  <a:moveTo>
                    <a:pt x="1702314" y="411480"/>
                  </a:moveTo>
                  <a:lnTo>
                    <a:pt x="1702314" y="397764"/>
                  </a:lnTo>
                  <a:lnTo>
                    <a:pt x="1696218" y="400812"/>
                  </a:lnTo>
                  <a:lnTo>
                    <a:pt x="1691646" y="403860"/>
                  </a:lnTo>
                  <a:lnTo>
                    <a:pt x="1673358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45720" y="400812"/>
                  </a:lnTo>
                  <a:lnTo>
                    <a:pt x="39624" y="397764"/>
                  </a:lnTo>
                  <a:lnTo>
                    <a:pt x="39624" y="411480"/>
                  </a:lnTo>
                  <a:lnTo>
                    <a:pt x="45720" y="414528"/>
                  </a:lnTo>
                  <a:lnTo>
                    <a:pt x="53340" y="417576"/>
                  </a:lnTo>
                  <a:lnTo>
                    <a:pt x="59436" y="419100"/>
                  </a:lnTo>
                  <a:lnTo>
                    <a:pt x="67056" y="420624"/>
                  </a:lnTo>
                  <a:lnTo>
                    <a:pt x="1674882" y="420624"/>
                  </a:lnTo>
                  <a:lnTo>
                    <a:pt x="1690122" y="417576"/>
                  </a:lnTo>
                  <a:lnTo>
                    <a:pt x="1702314" y="411480"/>
                  </a:lnTo>
                  <a:close/>
                </a:path>
                <a:path w="1742439" h="421004">
                  <a:moveTo>
                    <a:pt x="1702314" y="23948"/>
                  </a:moveTo>
                  <a:lnTo>
                    <a:pt x="1702314" y="22860"/>
                  </a:lnTo>
                  <a:lnTo>
                    <a:pt x="1700790" y="22860"/>
                  </a:lnTo>
                  <a:lnTo>
                    <a:pt x="1702314" y="23948"/>
                  </a:lnTo>
                  <a:close/>
                </a:path>
                <a:path w="1742439" h="421004">
                  <a:moveTo>
                    <a:pt x="1711458" y="406146"/>
                  </a:moveTo>
                  <a:lnTo>
                    <a:pt x="1711458" y="390144"/>
                  </a:lnTo>
                  <a:lnTo>
                    <a:pt x="1700790" y="397764"/>
                  </a:lnTo>
                  <a:lnTo>
                    <a:pt x="1702314" y="397764"/>
                  </a:lnTo>
                  <a:lnTo>
                    <a:pt x="1702314" y="411480"/>
                  </a:lnTo>
                  <a:lnTo>
                    <a:pt x="1708410" y="408432"/>
                  </a:lnTo>
                  <a:lnTo>
                    <a:pt x="1711458" y="406146"/>
                  </a:lnTo>
                  <a:close/>
                </a:path>
                <a:path w="1742439" h="421004">
                  <a:moveTo>
                    <a:pt x="1711458" y="32004"/>
                  </a:moveTo>
                  <a:lnTo>
                    <a:pt x="1711458" y="30480"/>
                  </a:lnTo>
                  <a:lnTo>
                    <a:pt x="1709934" y="30480"/>
                  </a:lnTo>
                  <a:lnTo>
                    <a:pt x="1711458" y="32004"/>
                  </a:lnTo>
                  <a:close/>
                </a:path>
                <a:path w="1742439" h="421004">
                  <a:moveTo>
                    <a:pt x="1719078" y="400431"/>
                  </a:moveTo>
                  <a:lnTo>
                    <a:pt x="1719078" y="381000"/>
                  </a:lnTo>
                  <a:lnTo>
                    <a:pt x="1709934" y="390144"/>
                  </a:lnTo>
                  <a:lnTo>
                    <a:pt x="1711458" y="390144"/>
                  </a:lnTo>
                  <a:lnTo>
                    <a:pt x="1711458" y="406146"/>
                  </a:lnTo>
                  <a:lnTo>
                    <a:pt x="1719078" y="400431"/>
                  </a:lnTo>
                  <a:close/>
                </a:path>
                <a:path w="1742439" h="421004">
                  <a:moveTo>
                    <a:pt x="1719078" y="41148"/>
                  </a:moveTo>
                  <a:lnTo>
                    <a:pt x="1719078" y="39624"/>
                  </a:lnTo>
                  <a:lnTo>
                    <a:pt x="1717554" y="39624"/>
                  </a:lnTo>
                  <a:lnTo>
                    <a:pt x="1719078" y="41148"/>
                  </a:lnTo>
                  <a:close/>
                </a:path>
                <a:path w="1742439" h="421004">
                  <a:moveTo>
                    <a:pt x="1728222" y="388620"/>
                  </a:moveTo>
                  <a:lnTo>
                    <a:pt x="1728222" y="358140"/>
                  </a:lnTo>
                  <a:lnTo>
                    <a:pt x="1726698" y="365760"/>
                  </a:lnTo>
                  <a:lnTo>
                    <a:pt x="1726698" y="364236"/>
                  </a:lnTo>
                  <a:lnTo>
                    <a:pt x="1723650" y="370332"/>
                  </a:lnTo>
                  <a:lnTo>
                    <a:pt x="1722126" y="376428"/>
                  </a:lnTo>
                  <a:lnTo>
                    <a:pt x="1722126" y="374904"/>
                  </a:lnTo>
                  <a:lnTo>
                    <a:pt x="1717554" y="381000"/>
                  </a:lnTo>
                  <a:lnTo>
                    <a:pt x="1719078" y="381000"/>
                  </a:lnTo>
                  <a:lnTo>
                    <a:pt x="1719078" y="400431"/>
                  </a:lnTo>
                  <a:lnTo>
                    <a:pt x="1720602" y="399288"/>
                  </a:lnTo>
                  <a:lnTo>
                    <a:pt x="1728222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09" y="3941063"/>
              <a:ext cx="1304550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4913" y="3933444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5218" y="59436"/>
                  </a:lnTo>
                  <a:lnTo>
                    <a:pt x="1295406" y="22860"/>
                  </a:lnTo>
                  <a:lnTo>
                    <a:pt x="1264926" y="4572"/>
                  </a:lnTo>
                  <a:lnTo>
                    <a:pt x="1257306" y="1524"/>
                  </a:lnTo>
                  <a:lnTo>
                    <a:pt x="1249686" y="1524"/>
                  </a:lnTo>
                  <a:lnTo>
                    <a:pt x="124206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53340" y="4572"/>
                  </a:lnTo>
                  <a:lnTo>
                    <a:pt x="13716" y="33528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70332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622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68580" y="13716"/>
                  </a:lnTo>
                  <a:lnTo>
                    <a:pt x="1249686" y="13716"/>
                  </a:lnTo>
                  <a:lnTo>
                    <a:pt x="1249686" y="14020"/>
                  </a:lnTo>
                  <a:lnTo>
                    <a:pt x="1255782" y="15240"/>
                  </a:lnTo>
                  <a:lnTo>
                    <a:pt x="1255782" y="15621"/>
                  </a:lnTo>
                  <a:lnTo>
                    <a:pt x="1266450" y="18288"/>
                  </a:lnTo>
                  <a:lnTo>
                    <a:pt x="1272546" y="21336"/>
                  </a:lnTo>
                  <a:lnTo>
                    <a:pt x="1272546" y="22098"/>
                  </a:lnTo>
                  <a:lnTo>
                    <a:pt x="1277118" y="24384"/>
                  </a:lnTo>
                  <a:lnTo>
                    <a:pt x="1277118" y="22860"/>
                  </a:lnTo>
                  <a:lnTo>
                    <a:pt x="1286262" y="32004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9978" y="5181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3694" y="370332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21336" y="376428"/>
                  </a:move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6748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31698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6748"/>
                  </a:lnTo>
                  <a:lnTo>
                    <a:pt x="22860" y="400812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400812"/>
                  </a:lnTo>
                  <a:lnTo>
                    <a:pt x="30480" y="407343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8649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7343"/>
                  </a:lnTo>
                  <a:lnTo>
                    <a:pt x="32004" y="408649"/>
                  </a:lnTo>
                  <a:close/>
                </a:path>
                <a:path w="131698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316989" h="422275">
                  <a:moveTo>
                    <a:pt x="41148" y="399288"/>
                  </a:move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8649"/>
                  </a:lnTo>
                  <a:lnTo>
                    <a:pt x="33528" y="409956"/>
                  </a:lnTo>
                  <a:lnTo>
                    <a:pt x="39624" y="413004"/>
                  </a:lnTo>
                  <a:lnTo>
                    <a:pt x="39624" y="399288"/>
                  </a:lnTo>
                  <a:lnTo>
                    <a:pt x="41148" y="399288"/>
                  </a:lnTo>
                  <a:close/>
                </a:path>
                <a:path w="1316989" h="422275">
                  <a:moveTo>
                    <a:pt x="41148" y="23622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622"/>
                  </a:lnTo>
                  <a:close/>
                </a:path>
                <a:path w="1316989" h="422275">
                  <a:moveTo>
                    <a:pt x="51816" y="418490"/>
                  </a:moveTo>
                  <a:lnTo>
                    <a:pt x="51816" y="405384"/>
                  </a:lnTo>
                  <a:lnTo>
                    <a:pt x="39624" y="399288"/>
                  </a:lnTo>
                  <a:lnTo>
                    <a:pt x="39624" y="413004"/>
                  </a:lnTo>
                  <a:lnTo>
                    <a:pt x="45720" y="416052"/>
                  </a:lnTo>
                  <a:lnTo>
                    <a:pt x="51816" y="418490"/>
                  </a:lnTo>
                  <a:close/>
                </a:path>
                <a:path w="131698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316989" h="422275">
                  <a:moveTo>
                    <a:pt x="1255782" y="420928"/>
                  </a:moveTo>
                  <a:lnTo>
                    <a:pt x="1255782" y="408432"/>
                  </a:lnTo>
                  <a:lnTo>
                    <a:pt x="1249686" y="408432"/>
                  </a:lnTo>
                  <a:lnTo>
                    <a:pt x="1242066" y="409956"/>
                  </a:lnTo>
                  <a:lnTo>
                    <a:pt x="74676" y="409956"/>
                  </a:lnTo>
                  <a:lnTo>
                    <a:pt x="68580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1816" y="405384"/>
                  </a:lnTo>
                  <a:lnTo>
                    <a:pt x="51816" y="41849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249686" y="422148"/>
                  </a:lnTo>
                  <a:lnTo>
                    <a:pt x="1255782" y="420928"/>
                  </a:lnTo>
                  <a:close/>
                </a:path>
                <a:path w="1316989" h="422275">
                  <a:moveTo>
                    <a:pt x="1249686" y="14020"/>
                  </a:moveTo>
                  <a:lnTo>
                    <a:pt x="1249686" y="13716"/>
                  </a:lnTo>
                  <a:lnTo>
                    <a:pt x="1248162" y="13716"/>
                  </a:lnTo>
                  <a:lnTo>
                    <a:pt x="1249686" y="14020"/>
                  </a:lnTo>
                  <a:close/>
                </a:path>
                <a:path w="1316989" h="422275">
                  <a:moveTo>
                    <a:pt x="1255782" y="15621"/>
                  </a:moveTo>
                  <a:lnTo>
                    <a:pt x="1255782" y="15240"/>
                  </a:lnTo>
                  <a:lnTo>
                    <a:pt x="1254258" y="15240"/>
                  </a:lnTo>
                  <a:lnTo>
                    <a:pt x="1255782" y="15621"/>
                  </a:lnTo>
                  <a:close/>
                </a:path>
                <a:path w="1316989" h="422275">
                  <a:moveTo>
                    <a:pt x="1272546" y="415290"/>
                  </a:moveTo>
                  <a:lnTo>
                    <a:pt x="1272546" y="402336"/>
                  </a:lnTo>
                  <a:lnTo>
                    <a:pt x="1266450" y="405384"/>
                  </a:lnTo>
                  <a:lnTo>
                    <a:pt x="1266450" y="403860"/>
                  </a:lnTo>
                  <a:lnTo>
                    <a:pt x="1260354" y="406908"/>
                  </a:lnTo>
                  <a:lnTo>
                    <a:pt x="1254258" y="408432"/>
                  </a:lnTo>
                  <a:lnTo>
                    <a:pt x="1255782" y="408432"/>
                  </a:lnTo>
                  <a:lnTo>
                    <a:pt x="1255782" y="420928"/>
                  </a:lnTo>
                  <a:lnTo>
                    <a:pt x="1264926" y="419100"/>
                  </a:lnTo>
                  <a:lnTo>
                    <a:pt x="1272546" y="415290"/>
                  </a:lnTo>
                  <a:close/>
                </a:path>
                <a:path w="1316989" h="422275">
                  <a:moveTo>
                    <a:pt x="1272546" y="22098"/>
                  </a:moveTo>
                  <a:lnTo>
                    <a:pt x="1272546" y="21336"/>
                  </a:lnTo>
                  <a:lnTo>
                    <a:pt x="1271022" y="21336"/>
                  </a:lnTo>
                  <a:lnTo>
                    <a:pt x="1272546" y="22098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6930" y="377952"/>
                  </a:lnTo>
                  <a:lnTo>
                    <a:pt x="1296930" y="376428"/>
                  </a:lnTo>
                  <a:lnTo>
                    <a:pt x="1293882" y="382524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1022" y="402336"/>
                  </a:lnTo>
                  <a:lnTo>
                    <a:pt x="1272546" y="402336"/>
                  </a:lnTo>
                  <a:lnTo>
                    <a:pt x="1272546" y="415290"/>
                  </a:lnTo>
                  <a:lnTo>
                    <a:pt x="1277118" y="413004"/>
                  </a:lnTo>
                  <a:lnTo>
                    <a:pt x="1284738" y="409956"/>
                  </a:lnTo>
                  <a:lnTo>
                    <a:pt x="1295406" y="400812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318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168"/>
                  </a:lnTo>
                  <a:lnTo>
                    <a:pt x="24871" y="239536"/>
                  </a:lnTo>
                  <a:lnTo>
                    <a:pt x="52669" y="272344"/>
                  </a:lnTo>
                  <a:lnTo>
                    <a:pt x="87782" y="293961"/>
                  </a:lnTo>
                  <a:lnTo>
                    <a:pt x="128015" y="301751"/>
                  </a:lnTo>
                  <a:lnTo>
                    <a:pt x="168834" y="293961"/>
                  </a:lnTo>
                  <a:lnTo>
                    <a:pt x="204020" y="272344"/>
                  </a:lnTo>
                  <a:lnTo>
                    <a:pt x="231599" y="239536"/>
                  </a:lnTo>
                  <a:lnTo>
                    <a:pt x="249594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7085" y="328726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5">
                  <a:moveTo>
                    <a:pt x="269748" y="158496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945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770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9812"/>
                  </a:lnTo>
                  <a:lnTo>
                    <a:pt x="109728" y="17145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60020" y="16764"/>
                  </a:lnTo>
                  <a:lnTo>
                    <a:pt x="160020" y="17145"/>
                  </a:lnTo>
                  <a:lnTo>
                    <a:pt x="170688" y="19812"/>
                  </a:lnTo>
                  <a:lnTo>
                    <a:pt x="181356" y="24384"/>
                  </a:lnTo>
                  <a:lnTo>
                    <a:pt x="220980" y="54864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821"/>
                  </a:lnTo>
                  <a:lnTo>
                    <a:pt x="246888" y="1021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954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5552"/>
                  </a:lnTo>
                  <a:lnTo>
                    <a:pt x="259080" y="219456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8496"/>
                  </a:lnTo>
                  <a:close/>
                </a:path>
                <a:path w="269875" h="315595">
                  <a:moveTo>
                    <a:pt x="12264" y="157770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770"/>
                  </a:lnTo>
                  <a:close/>
                </a:path>
                <a:path w="269875" h="315595">
                  <a:moveTo>
                    <a:pt x="77724" y="284988"/>
                  </a:moveTo>
                  <a:lnTo>
                    <a:pt x="67056" y="277368"/>
                  </a:lnTo>
                  <a:lnTo>
                    <a:pt x="67056" y="278892"/>
                  </a:lnTo>
                  <a:lnTo>
                    <a:pt x="48768" y="260604"/>
                  </a:lnTo>
                  <a:lnTo>
                    <a:pt x="27432" y="227076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173736"/>
                  </a:lnTo>
                  <a:lnTo>
                    <a:pt x="12264" y="157770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6764" y="231648"/>
                  </a:lnTo>
                  <a:lnTo>
                    <a:pt x="22860" y="245364"/>
                  </a:lnTo>
                  <a:lnTo>
                    <a:pt x="48768" y="278892"/>
                  </a:lnTo>
                  <a:lnTo>
                    <a:pt x="76200" y="299466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5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9466"/>
                  </a:lnTo>
                  <a:lnTo>
                    <a:pt x="82296" y="303276"/>
                  </a:lnTo>
                  <a:lnTo>
                    <a:pt x="86868" y="304990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5">
                  <a:moveTo>
                    <a:pt x="111252" y="312928"/>
                  </a:moveTo>
                  <a:lnTo>
                    <a:pt x="111252" y="300228"/>
                  </a:lnTo>
                  <a:lnTo>
                    <a:pt x="86868" y="291084"/>
                  </a:lnTo>
                  <a:lnTo>
                    <a:pt x="86868" y="304990"/>
                  </a:lnTo>
                  <a:lnTo>
                    <a:pt x="106680" y="312420"/>
                  </a:lnTo>
                  <a:lnTo>
                    <a:pt x="111252" y="312928"/>
                  </a:lnTo>
                  <a:close/>
                </a:path>
                <a:path w="269875" h="315595">
                  <a:moveTo>
                    <a:pt x="111252" y="16764"/>
                  </a:moveTo>
                  <a:lnTo>
                    <a:pt x="109728" y="16764"/>
                  </a:lnTo>
                  <a:lnTo>
                    <a:pt x="109728" y="17145"/>
                  </a:lnTo>
                  <a:lnTo>
                    <a:pt x="111252" y="16764"/>
                  </a:lnTo>
                  <a:close/>
                </a:path>
                <a:path w="269875" h="31559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11252" y="300228"/>
                  </a:lnTo>
                  <a:lnTo>
                    <a:pt x="111252" y="312928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5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5">
                  <a:moveTo>
                    <a:pt x="160020" y="298704"/>
                  </a:move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58496" y="312758"/>
                  </a:lnTo>
                  <a:lnTo>
                    <a:pt x="158496" y="300228"/>
                  </a:lnTo>
                  <a:lnTo>
                    <a:pt x="160020" y="298704"/>
                  </a:lnTo>
                  <a:close/>
                </a:path>
                <a:path w="269875" h="315595">
                  <a:moveTo>
                    <a:pt x="160020" y="17145"/>
                  </a:moveTo>
                  <a:lnTo>
                    <a:pt x="160020" y="16764"/>
                  </a:lnTo>
                  <a:lnTo>
                    <a:pt x="158496" y="16764"/>
                  </a:lnTo>
                  <a:lnTo>
                    <a:pt x="160020" y="17145"/>
                  </a:lnTo>
                  <a:close/>
                </a:path>
                <a:path w="269875" h="315595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02692" y="278892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312758"/>
                  </a:lnTo>
                  <a:lnTo>
                    <a:pt x="199644" y="29565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5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5">
                  <a:moveTo>
                    <a:pt x="242316" y="91821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821"/>
                  </a:lnTo>
                  <a:close/>
                </a:path>
                <a:path w="269875" h="315595">
                  <a:moveTo>
                    <a:pt x="256032" y="225552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2984" y="231648"/>
                  </a:lnTo>
                  <a:lnTo>
                    <a:pt x="256032" y="225552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619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168"/>
                  </a:lnTo>
                  <a:lnTo>
                    <a:pt x="24432" y="239536"/>
                  </a:lnTo>
                  <a:lnTo>
                    <a:pt x="52011" y="272344"/>
                  </a:lnTo>
                  <a:lnTo>
                    <a:pt x="87197" y="293961"/>
                  </a:lnTo>
                  <a:lnTo>
                    <a:pt x="128015" y="301751"/>
                  </a:lnTo>
                  <a:lnTo>
                    <a:pt x="168249" y="293961"/>
                  </a:lnTo>
                  <a:lnTo>
                    <a:pt x="203362" y="272344"/>
                  </a:lnTo>
                  <a:lnTo>
                    <a:pt x="231160" y="239536"/>
                  </a:lnTo>
                  <a:lnTo>
                    <a:pt x="249448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0096" y="328726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5">
                  <a:moveTo>
                    <a:pt x="268224" y="173736"/>
                  </a:moveTo>
                  <a:lnTo>
                    <a:pt x="268224" y="141732"/>
                  </a:lnTo>
                  <a:lnTo>
                    <a:pt x="262128" y="111252"/>
                  </a:lnTo>
                  <a:lnTo>
                    <a:pt x="245364" y="70104"/>
                  </a:lnTo>
                  <a:lnTo>
                    <a:pt x="210312" y="27432"/>
                  </a:lnTo>
                  <a:lnTo>
                    <a:pt x="173736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6096" y="111252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9456"/>
                  </a:lnTo>
                  <a:lnTo>
                    <a:pt x="12192" y="225552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1336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9188"/>
                  </a:lnTo>
                  <a:lnTo>
                    <a:pt x="65532" y="38100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21920" y="13716"/>
                  </a:lnTo>
                  <a:lnTo>
                    <a:pt x="146304" y="13716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7665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6888" y="102108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9540"/>
                  </a:lnTo>
                  <a:lnTo>
                    <a:pt x="252984" y="128016"/>
                  </a:lnTo>
                  <a:lnTo>
                    <a:pt x="255959" y="157770"/>
                  </a:lnTo>
                  <a:lnTo>
                    <a:pt x="256032" y="156972"/>
                  </a:lnTo>
                  <a:lnTo>
                    <a:pt x="256032" y="223520"/>
                  </a:lnTo>
                  <a:lnTo>
                    <a:pt x="257556" y="219456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5" h="315595">
                  <a:moveTo>
                    <a:pt x="48768" y="260604"/>
                  </a:moveTo>
                  <a:lnTo>
                    <a:pt x="21336" y="214884"/>
                  </a:lnTo>
                  <a:lnTo>
                    <a:pt x="12192" y="172212"/>
                  </a:lnTo>
                  <a:lnTo>
                    <a:pt x="12192" y="225552"/>
                  </a:lnTo>
                  <a:lnTo>
                    <a:pt x="38100" y="268224"/>
                  </a:lnTo>
                  <a:lnTo>
                    <a:pt x="47244" y="278892"/>
                  </a:lnTo>
                  <a:lnTo>
                    <a:pt x="47244" y="260604"/>
                  </a:lnTo>
                  <a:lnTo>
                    <a:pt x="48768" y="260604"/>
                  </a:lnTo>
                  <a:close/>
                </a:path>
                <a:path w="268605" h="31559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5" h="315595">
                  <a:moveTo>
                    <a:pt x="67056" y="293751"/>
                  </a:moveTo>
                  <a:lnTo>
                    <a:pt x="67056" y="278892"/>
                  </a:lnTo>
                  <a:lnTo>
                    <a:pt x="56388" y="269748"/>
                  </a:lnTo>
                  <a:lnTo>
                    <a:pt x="47244" y="260604"/>
                  </a:lnTo>
                  <a:lnTo>
                    <a:pt x="47244" y="278892"/>
                  </a:lnTo>
                  <a:lnTo>
                    <a:pt x="57912" y="288036"/>
                  </a:lnTo>
                  <a:lnTo>
                    <a:pt x="67056" y="293751"/>
                  </a:lnTo>
                  <a:close/>
                </a:path>
                <a:path w="268605" h="315595">
                  <a:moveTo>
                    <a:pt x="67056" y="38100"/>
                  </a:moveTo>
                  <a:lnTo>
                    <a:pt x="65532" y="38100"/>
                  </a:lnTo>
                  <a:lnTo>
                    <a:pt x="65532" y="39188"/>
                  </a:lnTo>
                  <a:lnTo>
                    <a:pt x="67056" y="38100"/>
                  </a:lnTo>
                  <a:close/>
                </a:path>
                <a:path w="268605" h="31559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7056" y="278892"/>
                  </a:lnTo>
                  <a:lnTo>
                    <a:pt x="67056" y="293751"/>
                  </a:lnTo>
                  <a:lnTo>
                    <a:pt x="70104" y="295656"/>
                  </a:lnTo>
                  <a:lnTo>
                    <a:pt x="80772" y="303276"/>
                  </a:lnTo>
                  <a:lnTo>
                    <a:pt x="92964" y="307848"/>
                  </a:lnTo>
                  <a:lnTo>
                    <a:pt x="97536" y="309372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5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5">
                  <a:moveTo>
                    <a:pt x="170688" y="308991"/>
                  </a:move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298704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00228"/>
                  </a:lnTo>
                  <a:lnTo>
                    <a:pt x="97536" y="295656"/>
                  </a:lnTo>
                  <a:lnTo>
                    <a:pt x="97536" y="309372"/>
                  </a:lnTo>
                  <a:lnTo>
                    <a:pt x="106680" y="312420"/>
                  </a:lnTo>
                  <a:lnTo>
                    <a:pt x="134112" y="315468"/>
                  </a:lnTo>
                  <a:lnTo>
                    <a:pt x="161544" y="312420"/>
                  </a:lnTo>
                  <a:lnTo>
                    <a:pt x="170688" y="308991"/>
                  </a:lnTo>
                  <a:close/>
                </a:path>
                <a:path w="268605" h="315595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5">
                  <a:moveTo>
                    <a:pt x="202692" y="277368"/>
                  </a:move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991"/>
                  </a:lnTo>
                  <a:lnTo>
                    <a:pt x="173736" y="307848"/>
                  </a:lnTo>
                  <a:lnTo>
                    <a:pt x="187452" y="303276"/>
                  </a:lnTo>
                  <a:lnTo>
                    <a:pt x="198120" y="295656"/>
                  </a:lnTo>
                  <a:lnTo>
                    <a:pt x="201168" y="293751"/>
                  </a:lnTo>
                  <a:lnTo>
                    <a:pt x="201168" y="278892"/>
                  </a:lnTo>
                  <a:lnTo>
                    <a:pt x="202692" y="277368"/>
                  </a:lnTo>
                  <a:close/>
                </a:path>
                <a:path w="268605" h="315595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5">
                  <a:moveTo>
                    <a:pt x="211836" y="286512"/>
                  </a:moveTo>
                  <a:lnTo>
                    <a:pt x="211836" y="269748"/>
                  </a:lnTo>
                  <a:lnTo>
                    <a:pt x="201168" y="278892"/>
                  </a:lnTo>
                  <a:lnTo>
                    <a:pt x="201168" y="293751"/>
                  </a:lnTo>
                  <a:lnTo>
                    <a:pt x="210312" y="288036"/>
                  </a:lnTo>
                  <a:lnTo>
                    <a:pt x="211836" y="286512"/>
                  </a:lnTo>
                  <a:close/>
                </a:path>
                <a:path w="268605" h="31559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5" h="31559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0312" y="269748"/>
                  </a:lnTo>
                  <a:lnTo>
                    <a:pt x="211836" y="269748"/>
                  </a:lnTo>
                  <a:lnTo>
                    <a:pt x="211836" y="286512"/>
                  </a:lnTo>
                  <a:lnTo>
                    <a:pt x="228600" y="269748"/>
                  </a:lnTo>
                  <a:close/>
                </a:path>
                <a:path w="268605" h="315595">
                  <a:moveTo>
                    <a:pt x="228600" y="67665"/>
                  </a:moveTo>
                  <a:lnTo>
                    <a:pt x="228600" y="65532"/>
                  </a:lnTo>
                  <a:lnTo>
                    <a:pt x="227076" y="65532"/>
                  </a:lnTo>
                  <a:lnTo>
                    <a:pt x="228600" y="67665"/>
                  </a:lnTo>
                  <a:close/>
                </a:path>
                <a:path w="268605" h="315595">
                  <a:moveTo>
                    <a:pt x="246888" y="242620"/>
                  </a:moveTo>
                  <a:lnTo>
                    <a:pt x="246888" y="214884"/>
                  </a:lnTo>
                  <a:lnTo>
                    <a:pt x="234696" y="239268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5" h="315595">
                  <a:moveTo>
                    <a:pt x="246888" y="105156"/>
                  </a:moveTo>
                  <a:lnTo>
                    <a:pt x="246888" y="102108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5" h="315595">
                  <a:moveTo>
                    <a:pt x="256032" y="223520"/>
                  </a:moveTo>
                  <a:lnTo>
                    <a:pt x="256032" y="158496"/>
                  </a:lnTo>
                  <a:lnTo>
                    <a:pt x="255959" y="157770"/>
                  </a:lnTo>
                  <a:lnTo>
                    <a:pt x="254508" y="173736"/>
                  </a:lnTo>
                  <a:lnTo>
                    <a:pt x="254508" y="172212"/>
                  </a:lnTo>
                  <a:lnTo>
                    <a:pt x="252984" y="187452"/>
                  </a:lnTo>
                  <a:lnTo>
                    <a:pt x="249936" y="201168"/>
                  </a:lnTo>
                  <a:lnTo>
                    <a:pt x="245364" y="214884"/>
                  </a:lnTo>
                  <a:lnTo>
                    <a:pt x="246888" y="214884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3520"/>
                  </a:lnTo>
                  <a:close/>
                </a:path>
                <a:path w="268605" h="315595">
                  <a:moveTo>
                    <a:pt x="256032" y="158496"/>
                  </a:moveTo>
                  <a:lnTo>
                    <a:pt x="256032" y="156972"/>
                  </a:lnTo>
                  <a:lnTo>
                    <a:pt x="255959" y="157770"/>
                  </a:lnTo>
                  <a:lnTo>
                    <a:pt x="256032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7671" y="3288791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1576" y="3282696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5052"/>
                  </a:lnTo>
                  <a:lnTo>
                    <a:pt x="210312" y="27432"/>
                  </a:lnTo>
                  <a:lnTo>
                    <a:pt x="199644" y="18288"/>
                  </a:lnTo>
                  <a:lnTo>
                    <a:pt x="175260" y="6096"/>
                  </a:lnTo>
                  <a:lnTo>
                    <a:pt x="161544" y="3048"/>
                  </a:lnTo>
                  <a:lnTo>
                    <a:pt x="149352" y="0"/>
                  </a:lnTo>
                  <a:lnTo>
                    <a:pt x="120396" y="0"/>
                  </a:lnTo>
                  <a:lnTo>
                    <a:pt x="108204" y="3048"/>
                  </a:lnTo>
                  <a:lnTo>
                    <a:pt x="94488" y="6096"/>
                  </a:lnTo>
                  <a:lnTo>
                    <a:pt x="70104" y="18288"/>
                  </a:lnTo>
                  <a:lnTo>
                    <a:pt x="59436" y="27432"/>
                  </a:lnTo>
                  <a:lnTo>
                    <a:pt x="48768" y="35052"/>
                  </a:lnTo>
                  <a:lnTo>
                    <a:pt x="22860" y="68580"/>
                  </a:lnTo>
                  <a:lnTo>
                    <a:pt x="6096" y="109728"/>
                  </a:lnTo>
                  <a:lnTo>
                    <a:pt x="0" y="156972"/>
                  </a:lnTo>
                  <a:lnTo>
                    <a:pt x="3048" y="187452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6868" y="23622"/>
                  </a:lnTo>
                  <a:lnTo>
                    <a:pt x="86868" y="22860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530"/>
                  </a:lnTo>
                  <a:lnTo>
                    <a:pt x="121920" y="12192"/>
                  </a:lnTo>
                  <a:lnTo>
                    <a:pt x="147828" y="12192"/>
                  </a:lnTo>
                  <a:lnTo>
                    <a:pt x="147828" y="12530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2880" y="22860"/>
                  </a:lnTo>
                  <a:lnTo>
                    <a:pt x="182880" y="23622"/>
                  </a:lnTo>
                  <a:lnTo>
                    <a:pt x="193548" y="28956"/>
                  </a:lnTo>
                  <a:lnTo>
                    <a:pt x="193548" y="30044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4676"/>
                  </a:lnTo>
                  <a:lnTo>
                    <a:pt x="242316" y="88392"/>
                  </a:lnTo>
                  <a:lnTo>
                    <a:pt x="242316" y="86868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7452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3464"/>
                  </a:move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22860" y="213360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6200" y="297942"/>
                  </a:lnTo>
                  <a:lnTo>
                    <a:pt x="76200" y="283464"/>
                  </a:lnTo>
                  <a:lnTo>
                    <a:pt x="77724" y="28346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289560"/>
                  </a:moveTo>
                  <a:lnTo>
                    <a:pt x="76200" y="283464"/>
                  </a:lnTo>
                  <a:lnTo>
                    <a:pt x="76200" y="297942"/>
                  </a:lnTo>
                  <a:lnTo>
                    <a:pt x="82296" y="301752"/>
                  </a:lnTo>
                  <a:lnTo>
                    <a:pt x="86868" y="303466"/>
                  </a:lnTo>
                  <a:lnTo>
                    <a:pt x="86868" y="289560"/>
                  </a:lnTo>
                  <a:lnTo>
                    <a:pt x="88392" y="289560"/>
                  </a:lnTo>
                  <a:close/>
                </a:path>
                <a:path w="269875" h="314325">
                  <a:moveTo>
                    <a:pt x="88392" y="22860"/>
                  </a:moveTo>
                  <a:lnTo>
                    <a:pt x="86868" y="22860"/>
                  </a:lnTo>
                  <a:lnTo>
                    <a:pt x="86868" y="23622"/>
                  </a:lnTo>
                  <a:lnTo>
                    <a:pt x="88392" y="2286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6868" y="303466"/>
                  </a:lnTo>
                  <a:lnTo>
                    <a:pt x="94488" y="306324"/>
                  </a:lnTo>
                  <a:lnTo>
                    <a:pt x="108204" y="310896"/>
                  </a:lnTo>
                  <a:lnTo>
                    <a:pt x="109728" y="311086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0228"/>
                  </a:moveTo>
                  <a:lnTo>
                    <a:pt x="109728" y="298704"/>
                  </a:lnTo>
                  <a:lnTo>
                    <a:pt x="109728" y="311086"/>
                  </a:lnTo>
                  <a:lnTo>
                    <a:pt x="120396" y="312420"/>
                  </a:lnTo>
                  <a:lnTo>
                    <a:pt x="121920" y="312589"/>
                  </a:lnTo>
                  <a:lnTo>
                    <a:pt x="121920" y="300228"/>
                  </a:lnTo>
                  <a:lnTo>
                    <a:pt x="123444" y="300228"/>
                  </a:lnTo>
                  <a:close/>
                </a:path>
                <a:path w="269875" h="314325">
                  <a:moveTo>
                    <a:pt x="123444" y="12192"/>
                  </a:moveTo>
                  <a:lnTo>
                    <a:pt x="121920" y="12192"/>
                  </a:lnTo>
                  <a:lnTo>
                    <a:pt x="121920" y="12530"/>
                  </a:lnTo>
                  <a:lnTo>
                    <a:pt x="123444" y="12192"/>
                  </a:lnTo>
                  <a:close/>
                </a:path>
                <a:path w="269875" h="314325">
                  <a:moveTo>
                    <a:pt x="135636" y="313791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21920" y="312589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867"/>
                  </a:lnTo>
                  <a:lnTo>
                    <a:pt x="135636" y="313791"/>
                  </a:lnTo>
                  <a:close/>
                </a:path>
                <a:path w="269875" h="314325">
                  <a:moveTo>
                    <a:pt x="147828" y="312572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791"/>
                  </a:lnTo>
                  <a:lnTo>
                    <a:pt x="147828" y="312572"/>
                  </a:lnTo>
                  <a:close/>
                </a:path>
                <a:path w="269875" h="314325">
                  <a:moveTo>
                    <a:pt x="147828" y="12530"/>
                  </a:moveTo>
                  <a:lnTo>
                    <a:pt x="147828" y="12192"/>
                  </a:lnTo>
                  <a:lnTo>
                    <a:pt x="146304" y="12192"/>
                  </a:lnTo>
                  <a:lnTo>
                    <a:pt x="147828" y="12530"/>
                  </a:lnTo>
                  <a:close/>
                </a:path>
                <a:path w="269875" h="314325">
                  <a:moveTo>
                    <a:pt x="160020" y="311086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2572"/>
                  </a:lnTo>
                  <a:lnTo>
                    <a:pt x="149352" y="312420"/>
                  </a:lnTo>
                  <a:lnTo>
                    <a:pt x="160020" y="311086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182880" y="303466"/>
                  </a:moveTo>
                  <a:lnTo>
                    <a:pt x="182880" y="289560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086"/>
                  </a:lnTo>
                  <a:lnTo>
                    <a:pt x="161544" y="310896"/>
                  </a:lnTo>
                  <a:lnTo>
                    <a:pt x="175260" y="306324"/>
                  </a:lnTo>
                  <a:lnTo>
                    <a:pt x="182880" y="303466"/>
                  </a:lnTo>
                  <a:close/>
                </a:path>
                <a:path w="269875" h="314325">
                  <a:moveTo>
                    <a:pt x="182880" y="23622"/>
                  </a:moveTo>
                  <a:lnTo>
                    <a:pt x="182880" y="22860"/>
                  </a:lnTo>
                  <a:lnTo>
                    <a:pt x="181356" y="22860"/>
                  </a:lnTo>
                  <a:lnTo>
                    <a:pt x="182880" y="23622"/>
                  </a:lnTo>
                  <a:close/>
                </a:path>
                <a:path w="269875" h="314325">
                  <a:moveTo>
                    <a:pt x="193548" y="297942"/>
                  </a:moveTo>
                  <a:lnTo>
                    <a:pt x="193548" y="283464"/>
                  </a:lnTo>
                  <a:lnTo>
                    <a:pt x="181356" y="289560"/>
                  </a:lnTo>
                  <a:lnTo>
                    <a:pt x="182880" y="289560"/>
                  </a:lnTo>
                  <a:lnTo>
                    <a:pt x="182880" y="303466"/>
                  </a:lnTo>
                  <a:lnTo>
                    <a:pt x="187452" y="301752"/>
                  </a:lnTo>
                  <a:lnTo>
                    <a:pt x="193548" y="297942"/>
                  </a:lnTo>
                  <a:close/>
                </a:path>
                <a:path w="269875" h="314325">
                  <a:moveTo>
                    <a:pt x="193548" y="30044"/>
                  </a:moveTo>
                  <a:lnTo>
                    <a:pt x="193548" y="28956"/>
                  </a:lnTo>
                  <a:lnTo>
                    <a:pt x="192024" y="28956"/>
                  </a:lnTo>
                  <a:lnTo>
                    <a:pt x="193548" y="30044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2316" y="225552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92024" y="283464"/>
                  </a:lnTo>
                  <a:lnTo>
                    <a:pt x="193548" y="283464"/>
                  </a:lnTo>
                  <a:lnTo>
                    <a:pt x="193548" y="297942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0675" y="3288791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4580" y="3282696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6700" y="124968"/>
                  </a:lnTo>
                  <a:lnTo>
                    <a:pt x="262128" y="109728"/>
                  </a:lnTo>
                  <a:lnTo>
                    <a:pt x="252984" y="82296"/>
                  </a:lnTo>
                  <a:lnTo>
                    <a:pt x="245364" y="68580"/>
                  </a:lnTo>
                  <a:lnTo>
                    <a:pt x="237744" y="57912"/>
                  </a:lnTo>
                  <a:lnTo>
                    <a:pt x="230124" y="45720"/>
                  </a:lnTo>
                  <a:lnTo>
                    <a:pt x="198120" y="18288"/>
                  </a:lnTo>
                  <a:lnTo>
                    <a:pt x="161544" y="3048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80772" y="12192"/>
                  </a:lnTo>
                  <a:lnTo>
                    <a:pt x="48768" y="35052"/>
                  </a:lnTo>
                  <a:lnTo>
                    <a:pt x="30480" y="57912"/>
                  </a:lnTo>
                  <a:lnTo>
                    <a:pt x="22860" y="68580"/>
                  </a:lnTo>
                  <a:lnTo>
                    <a:pt x="15240" y="82296"/>
                  </a:lnTo>
                  <a:lnTo>
                    <a:pt x="6096" y="109728"/>
                  </a:lnTo>
                  <a:lnTo>
                    <a:pt x="1524" y="124968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7452"/>
                  </a:lnTo>
                  <a:lnTo>
                    <a:pt x="10668" y="217932"/>
                  </a:lnTo>
                  <a:lnTo>
                    <a:pt x="12192" y="222504"/>
                  </a:lnTo>
                  <a:lnTo>
                    <a:pt x="12192" y="14173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6388" y="45974"/>
                  </a:lnTo>
                  <a:lnTo>
                    <a:pt x="56388" y="45720"/>
                  </a:lnTo>
                  <a:lnTo>
                    <a:pt x="57912" y="44196"/>
                  </a:lnTo>
                  <a:lnTo>
                    <a:pt x="57912" y="44413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97536" y="18859"/>
                  </a:lnTo>
                  <a:lnTo>
                    <a:pt x="97536" y="18288"/>
                  </a:lnTo>
                  <a:lnTo>
                    <a:pt x="121920" y="12192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8859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8600" y="64008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34696" y="74676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6888" y="100584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4173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6700" y="187452"/>
                  </a:lnTo>
                  <a:lnTo>
                    <a:pt x="268224" y="172212"/>
                  </a:lnTo>
                  <a:close/>
                </a:path>
                <a:path w="268605" h="314325">
                  <a:moveTo>
                    <a:pt x="22860" y="213360"/>
                  </a:moveTo>
                  <a:lnTo>
                    <a:pt x="18288" y="199644"/>
                  </a:lnTo>
                  <a:lnTo>
                    <a:pt x="15240" y="185928"/>
                  </a:lnTo>
                  <a:lnTo>
                    <a:pt x="12192" y="170688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1401"/>
                  </a:lnTo>
                  <a:lnTo>
                    <a:pt x="21336" y="213360"/>
                  </a:lnTo>
                  <a:lnTo>
                    <a:pt x="22860" y="213360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21336" y="213360"/>
                  </a:lnTo>
                  <a:lnTo>
                    <a:pt x="21336" y="241401"/>
                  </a:lnTo>
                  <a:lnTo>
                    <a:pt x="38100" y="268224"/>
                  </a:lnTo>
                  <a:lnTo>
                    <a:pt x="39624" y="269530"/>
                  </a:lnTo>
                  <a:lnTo>
                    <a:pt x="39624" y="248412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4008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912" y="268224"/>
                  </a:moveTo>
                  <a:lnTo>
                    <a:pt x="48768" y="259080"/>
                  </a:lnTo>
                  <a:lnTo>
                    <a:pt x="39624" y="248412"/>
                  </a:lnTo>
                  <a:lnTo>
                    <a:pt x="39624" y="269530"/>
                  </a:lnTo>
                  <a:lnTo>
                    <a:pt x="48768" y="277368"/>
                  </a:lnTo>
                  <a:lnTo>
                    <a:pt x="56388" y="284988"/>
                  </a:lnTo>
                  <a:lnTo>
                    <a:pt x="56388" y="268224"/>
                  </a:lnTo>
                  <a:lnTo>
                    <a:pt x="57912" y="268224"/>
                  </a:lnTo>
                  <a:close/>
                </a:path>
                <a:path w="268605" h="314325">
                  <a:moveTo>
                    <a:pt x="57912" y="44196"/>
                  </a:moveTo>
                  <a:lnTo>
                    <a:pt x="56388" y="45720"/>
                  </a:lnTo>
                  <a:lnTo>
                    <a:pt x="57208" y="45016"/>
                  </a:lnTo>
                  <a:lnTo>
                    <a:pt x="57912" y="44196"/>
                  </a:lnTo>
                  <a:close/>
                </a:path>
                <a:path w="268605" h="314325">
                  <a:moveTo>
                    <a:pt x="57208" y="45016"/>
                  </a:moveTo>
                  <a:lnTo>
                    <a:pt x="56388" y="45720"/>
                  </a:lnTo>
                  <a:lnTo>
                    <a:pt x="56388" y="45974"/>
                  </a:lnTo>
                  <a:lnTo>
                    <a:pt x="57208" y="4501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84988"/>
                  </a:lnTo>
                  <a:lnTo>
                    <a:pt x="57912" y="286512"/>
                  </a:lnTo>
                  <a:lnTo>
                    <a:pt x="65532" y="29127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57912" y="44413"/>
                  </a:moveTo>
                  <a:lnTo>
                    <a:pt x="57912" y="44196"/>
                  </a:lnTo>
                  <a:lnTo>
                    <a:pt x="57208" y="45016"/>
                  </a:lnTo>
                  <a:lnTo>
                    <a:pt x="57912" y="44413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308038"/>
                  </a:moveTo>
                  <a:lnTo>
                    <a:pt x="99060" y="295656"/>
                  </a:lnTo>
                  <a:lnTo>
                    <a:pt x="86868" y="289560"/>
                  </a:lnTo>
                  <a:lnTo>
                    <a:pt x="65532" y="277368"/>
                  </a:lnTo>
                  <a:lnTo>
                    <a:pt x="65532" y="291274"/>
                  </a:lnTo>
                  <a:lnTo>
                    <a:pt x="70104" y="294132"/>
                  </a:lnTo>
                  <a:lnTo>
                    <a:pt x="80772" y="301752"/>
                  </a:lnTo>
                  <a:lnTo>
                    <a:pt x="94488" y="306324"/>
                  </a:lnTo>
                  <a:lnTo>
                    <a:pt x="99060" y="308038"/>
                  </a:lnTo>
                  <a:close/>
                </a:path>
                <a:path w="268605" h="314325">
                  <a:moveTo>
                    <a:pt x="99060" y="18288"/>
                  </a:moveTo>
                  <a:lnTo>
                    <a:pt x="97536" y="18288"/>
                  </a:lnTo>
                  <a:lnTo>
                    <a:pt x="97536" y="18859"/>
                  </a:lnTo>
                  <a:lnTo>
                    <a:pt x="99060" y="18288"/>
                  </a:lnTo>
                  <a:close/>
                </a:path>
                <a:path w="268605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09728" y="298704"/>
                  </a:lnTo>
                  <a:lnTo>
                    <a:pt x="97536" y="294132"/>
                  </a:lnTo>
                  <a:lnTo>
                    <a:pt x="99060" y="295656"/>
                  </a:lnTo>
                  <a:lnTo>
                    <a:pt x="99060" y="308038"/>
                  </a:lnTo>
                  <a:lnTo>
                    <a:pt x="106680" y="310896"/>
                  </a:lnTo>
                  <a:lnTo>
                    <a:pt x="134112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5" h="314325">
                  <a:moveTo>
                    <a:pt x="170688" y="18859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8859"/>
                  </a:lnTo>
                  <a:close/>
                </a:path>
                <a:path w="268605" h="314325">
                  <a:moveTo>
                    <a:pt x="202692" y="291274"/>
                  </a:moveTo>
                  <a:lnTo>
                    <a:pt x="202692" y="277368"/>
                  </a:lnTo>
                  <a:lnTo>
                    <a:pt x="181356" y="289560"/>
                  </a:lnTo>
                  <a:lnTo>
                    <a:pt x="169164" y="295656"/>
                  </a:lnTo>
                  <a:lnTo>
                    <a:pt x="169164" y="308038"/>
                  </a:lnTo>
                  <a:lnTo>
                    <a:pt x="173736" y="306324"/>
                  </a:lnTo>
                  <a:lnTo>
                    <a:pt x="187452" y="301752"/>
                  </a:lnTo>
                  <a:lnTo>
                    <a:pt x="198120" y="294132"/>
                  </a:lnTo>
                  <a:lnTo>
                    <a:pt x="202692" y="291274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11836" y="284988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1274"/>
                  </a:lnTo>
                  <a:lnTo>
                    <a:pt x="210312" y="286512"/>
                  </a:lnTo>
                  <a:lnTo>
                    <a:pt x="211836" y="284988"/>
                  </a:lnTo>
                  <a:close/>
                </a:path>
                <a:path w="268605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5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5" h="314325">
                  <a:moveTo>
                    <a:pt x="228600" y="269530"/>
                  </a:moveTo>
                  <a:lnTo>
                    <a:pt x="228600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4988"/>
                  </a:lnTo>
                  <a:lnTo>
                    <a:pt x="219456" y="277368"/>
                  </a:lnTo>
                  <a:lnTo>
                    <a:pt x="228600" y="269530"/>
                  </a:lnTo>
                  <a:close/>
                </a:path>
                <a:path w="268605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  <a:path w="268605" h="314325">
                  <a:moveTo>
                    <a:pt x="228600" y="66446"/>
                  </a:moveTo>
                  <a:lnTo>
                    <a:pt x="228600" y="64008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70688"/>
                  </a:lnTo>
                  <a:lnTo>
                    <a:pt x="252984" y="185928"/>
                  </a:lnTo>
                  <a:lnTo>
                    <a:pt x="246888" y="213360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8412"/>
                  </a:lnTo>
                  <a:lnTo>
                    <a:pt x="228600" y="269530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1" y="3238499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3745" y="3232404"/>
              <a:ext cx="1681480" cy="422275"/>
            </a:xfrm>
            <a:custGeom>
              <a:avLst/>
              <a:gdLst/>
              <a:ahLst/>
              <a:cxnLst/>
              <a:rect l="l" t="t" r="r" b="b"/>
              <a:pathLst>
                <a:path w="1681480" h="422275">
                  <a:moveTo>
                    <a:pt x="1680978" y="355092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71834" y="39624"/>
                  </a:lnTo>
                  <a:lnTo>
                    <a:pt x="1668786" y="32004"/>
                  </a:lnTo>
                  <a:lnTo>
                    <a:pt x="1659642" y="2133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5258" y="6096"/>
                  </a:lnTo>
                  <a:lnTo>
                    <a:pt x="1629162" y="3048"/>
                  </a:lnTo>
                  <a:lnTo>
                    <a:pt x="161392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9144" y="39624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4676" y="12192"/>
                  </a:lnTo>
                  <a:lnTo>
                    <a:pt x="1606302" y="12192"/>
                  </a:lnTo>
                  <a:lnTo>
                    <a:pt x="1613922" y="13716"/>
                  </a:lnTo>
                  <a:lnTo>
                    <a:pt x="1620018" y="13716"/>
                  </a:lnTo>
                  <a:lnTo>
                    <a:pt x="1620018" y="14020"/>
                  </a:lnTo>
                  <a:lnTo>
                    <a:pt x="1626114" y="15240"/>
                  </a:lnTo>
                  <a:lnTo>
                    <a:pt x="1626114" y="16002"/>
                  </a:lnTo>
                  <a:lnTo>
                    <a:pt x="1630686" y="18288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0498" y="30480"/>
                  </a:lnTo>
                  <a:lnTo>
                    <a:pt x="1658118" y="41148"/>
                  </a:lnTo>
                  <a:lnTo>
                    <a:pt x="1658118" y="39624"/>
                  </a:lnTo>
                  <a:lnTo>
                    <a:pt x="1661166" y="45720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4882" y="376428"/>
                  </a:lnTo>
                  <a:lnTo>
                    <a:pt x="1677930" y="368808"/>
                  </a:lnTo>
                  <a:lnTo>
                    <a:pt x="1679454" y="361188"/>
                  </a:lnTo>
                  <a:lnTo>
                    <a:pt x="1680978" y="355092"/>
                  </a:lnTo>
                  <a:close/>
                </a:path>
                <a:path w="168148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68148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68148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681480" h="42227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0960" y="42062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227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2062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227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73152" y="422148"/>
                  </a:lnTo>
                  <a:lnTo>
                    <a:pt x="1607826" y="422148"/>
                  </a:lnTo>
                  <a:lnTo>
                    <a:pt x="1613922" y="420624"/>
                  </a:lnTo>
                  <a:close/>
                </a:path>
                <a:path w="1681480" h="422275">
                  <a:moveTo>
                    <a:pt x="1620018" y="420624"/>
                  </a:move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20018" y="420624"/>
                  </a:lnTo>
                  <a:close/>
                </a:path>
                <a:path w="1681480" h="422275">
                  <a:moveTo>
                    <a:pt x="1620018" y="14020"/>
                  </a:moveTo>
                  <a:lnTo>
                    <a:pt x="1620018" y="13716"/>
                  </a:lnTo>
                  <a:lnTo>
                    <a:pt x="1618494" y="13716"/>
                  </a:lnTo>
                  <a:lnTo>
                    <a:pt x="1620018" y="14020"/>
                  </a:lnTo>
                  <a:close/>
                </a:path>
                <a:path w="1681480" h="422275">
                  <a:moveTo>
                    <a:pt x="1626114" y="418795"/>
                  </a:moveTo>
                  <a:lnTo>
                    <a:pt x="1626114" y="405384"/>
                  </a:lnTo>
                  <a:lnTo>
                    <a:pt x="1618494" y="406908"/>
                  </a:lnTo>
                  <a:lnTo>
                    <a:pt x="1620018" y="406908"/>
                  </a:lnTo>
                  <a:lnTo>
                    <a:pt x="1620018" y="420624"/>
                  </a:lnTo>
                  <a:lnTo>
                    <a:pt x="1621542" y="420624"/>
                  </a:lnTo>
                  <a:lnTo>
                    <a:pt x="1626114" y="418795"/>
                  </a:lnTo>
                  <a:close/>
                </a:path>
                <a:path w="1681480" h="422275">
                  <a:moveTo>
                    <a:pt x="1626114" y="16002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6002"/>
                  </a:lnTo>
                  <a:close/>
                </a:path>
                <a:path w="1681480" h="422275">
                  <a:moveTo>
                    <a:pt x="1668786" y="388620"/>
                  </a:moveTo>
                  <a:lnTo>
                    <a:pt x="1668786" y="353568"/>
                  </a:lnTo>
                  <a:lnTo>
                    <a:pt x="1664214" y="37185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58118" y="381000"/>
                  </a:lnTo>
                  <a:lnTo>
                    <a:pt x="1650498" y="391668"/>
                  </a:lnTo>
                  <a:lnTo>
                    <a:pt x="1650498" y="390144"/>
                  </a:lnTo>
                  <a:lnTo>
                    <a:pt x="1641354" y="399288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795"/>
                  </a:lnTo>
                  <a:lnTo>
                    <a:pt x="1629162" y="417576"/>
                  </a:lnTo>
                  <a:lnTo>
                    <a:pt x="1635258" y="416052"/>
                  </a:lnTo>
                  <a:lnTo>
                    <a:pt x="1642878" y="413004"/>
                  </a:lnTo>
                  <a:lnTo>
                    <a:pt x="1648974" y="408432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9667" y="3587495"/>
              <a:ext cx="1242695" cy="402590"/>
            </a:xfrm>
            <a:custGeom>
              <a:avLst/>
              <a:gdLst/>
              <a:ahLst/>
              <a:cxnLst/>
              <a:rect l="l" t="t" r="r" b="b"/>
              <a:pathLst>
                <a:path w="1242695" h="402589">
                  <a:moveTo>
                    <a:pt x="1242072" y="4572"/>
                  </a:moveTo>
                  <a:lnTo>
                    <a:pt x="1239024" y="3048"/>
                  </a:lnTo>
                  <a:lnTo>
                    <a:pt x="1237500" y="0"/>
                  </a:lnTo>
                  <a:lnTo>
                    <a:pt x="1231023" y="2565"/>
                  </a:lnTo>
                  <a:lnTo>
                    <a:pt x="1231023" y="12496"/>
                  </a:lnTo>
                  <a:lnTo>
                    <a:pt x="1061542" y="387985"/>
                  </a:lnTo>
                  <a:lnTo>
                    <a:pt x="1053782" y="375094"/>
                  </a:lnTo>
                  <a:lnTo>
                    <a:pt x="1053782" y="385737"/>
                  </a:lnTo>
                  <a:lnTo>
                    <a:pt x="1028420" y="370649"/>
                  </a:lnTo>
                  <a:lnTo>
                    <a:pt x="1028420" y="377888"/>
                  </a:lnTo>
                  <a:lnTo>
                    <a:pt x="806767" y="297522"/>
                  </a:lnTo>
                  <a:lnTo>
                    <a:pt x="847674" y="270040"/>
                  </a:lnTo>
                  <a:lnTo>
                    <a:pt x="1028420" y="377888"/>
                  </a:lnTo>
                  <a:lnTo>
                    <a:pt x="1028420" y="370649"/>
                  </a:lnTo>
                  <a:lnTo>
                    <a:pt x="853198" y="266331"/>
                  </a:lnTo>
                  <a:lnTo>
                    <a:pt x="944892" y="204724"/>
                  </a:lnTo>
                  <a:lnTo>
                    <a:pt x="1053782" y="385737"/>
                  </a:lnTo>
                  <a:lnTo>
                    <a:pt x="1053782" y="375094"/>
                  </a:lnTo>
                  <a:lnTo>
                    <a:pt x="949452" y="201663"/>
                  </a:lnTo>
                  <a:lnTo>
                    <a:pt x="1231023" y="12496"/>
                  </a:lnTo>
                  <a:lnTo>
                    <a:pt x="1231023" y="2565"/>
                  </a:lnTo>
                  <a:lnTo>
                    <a:pt x="1211110" y="10452"/>
                  </a:lnTo>
                  <a:lnTo>
                    <a:pt x="1211110" y="17729"/>
                  </a:lnTo>
                  <a:lnTo>
                    <a:pt x="945972" y="195859"/>
                  </a:lnTo>
                  <a:lnTo>
                    <a:pt x="941400" y="188264"/>
                  </a:lnTo>
                  <a:lnTo>
                    <a:pt x="941400" y="198932"/>
                  </a:lnTo>
                  <a:lnTo>
                    <a:pt x="846772" y="262509"/>
                  </a:lnTo>
                  <a:lnTo>
                    <a:pt x="841260" y="259232"/>
                  </a:lnTo>
                  <a:lnTo>
                    <a:pt x="841260" y="266217"/>
                  </a:lnTo>
                  <a:lnTo>
                    <a:pt x="798906" y="294678"/>
                  </a:lnTo>
                  <a:lnTo>
                    <a:pt x="792480" y="292354"/>
                  </a:lnTo>
                  <a:lnTo>
                    <a:pt x="792480" y="298996"/>
                  </a:lnTo>
                  <a:lnTo>
                    <a:pt x="657148" y="389902"/>
                  </a:lnTo>
                  <a:lnTo>
                    <a:pt x="710895" y="269405"/>
                  </a:lnTo>
                  <a:lnTo>
                    <a:pt x="792480" y="298996"/>
                  </a:lnTo>
                  <a:lnTo>
                    <a:pt x="792480" y="292354"/>
                  </a:lnTo>
                  <a:lnTo>
                    <a:pt x="713447" y="263690"/>
                  </a:lnTo>
                  <a:lnTo>
                    <a:pt x="739432" y="205447"/>
                  </a:lnTo>
                  <a:lnTo>
                    <a:pt x="841260" y="266217"/>
                  </a:lnTo>
                  <a:lnTo>
                    <a:pt x="841260" y="259232"/>
                  </a:lnTo>
                  <a:lnTo>
                    <a:pt x="744994" y="201917"/>
                  </a:lnTo>
                  <a:lnTo>
                    <a:pt x="905141" y="138633"/>
                  </a:lnTo>
                  <a:lnTo>
                    <a:pt x="941400" y="198932"/>
                  </a:lnTo>
                  <a:lnTo>
                    <a:pt x="941400" y="188264"/>
                  </a:lnTo>
                  <a:lnTo>
                    <a:pt x="910310" y="136588"/>
                  </a:lnTo>
                  <a:lnTo>
                    <a:pt x="1211110" y="17729"/>
                  </a:lnTo>
                  <a:lnTo>
                    <a:pt x="1211110" y="10452"/>
                  </a:lnTo>
                  <a:lnTo>
                    <a:pt x="906856" y="130848"/>
                  </a:lnTo>
                  <a:lnTo>
                    <a:pt x="901687" y="122262"/>
                  </a:lnTo>
                  <a:lnTo>
                    <a:pt x="901687" y="132905"/>
                  </a:lnTo>
                  <a:lnTo>
                    <a:pt x="743966" y="195313"/>
                  </a:lnTo>
                  <a:lnTo>
                    <a:pt x="827112" y="8940"/>
                  </a:lnTo>
                  <a:lnTo>
                    <a:pt x="901687" y="132905"/>
                  </a:lnTo>
                  <a:lnTo>
                    <a:pt x="901687" y="122262"/>
                  </a:lnTo>
                  <a:lnTo>
                    <a:pt x="829068" y="1524"/>
                  </a:lnTo>
                  <a:lnTo>
                    <a:pt x="826782" y="3048"/>
                  </a:lnTo>
                  <a:lnTo>
                    <a:pt x="824496" y="0"/>
                  </a:lnTo>
                  <a:lnTo>
                    <a:pt x="819556" y="3327"/>
                  </a:lnTo>
                  <a:lnTo>
                    <a:pt x="819556" y="12484"/>
                  </a:lnTo>
                  <a:lnTo>
                    <a:pt x="736561" y="196900"/>
                  </a:lnTo>
                  <a:lnTo>
                    <a:pt x="732002" y="194195"/>
                  </a:lnTo>
                  <a:lnTo>
                    <a:pt x="732002" y="207048"/>
                  </a:lnTo>
                  <a:lnTo>
                    <a:pt x="707478" y="261518"/>
                  </a:lnTo>
                  <a:lnTo>
                    <a:pt x="704913" y="260591"/>
                  </a:lnTo>
                  <a:lnTo>
                    <a:pt x="704913" y="267233"/>
                  </a:lnTo>
                  <a:lnTo>
                    <a:pt x="648792" y="391960"/>
                  </a:lnTo>
                  <a:lnTo>
                    <a:pt x="639267" y="376072"/>
                  </a:lnTo>
                  <a:lnTo>
                    <a:pt x="639267" y="389331"/>
                  </a:lnTo>
                  <a:lnTo>
                    <a:pt x="493255" y="301383"/>
                  </a:lnTo>
                  <a:lnTo>
                    <a:pt x="568490" y="271665"/>
                  </a:lnTo>
                  <a:lnTo>
                    <a:pt x="639267" y="389331"/>
                  </a:lnTo>
                  <a:lnTo>
                    <a:pt x="639267" y="376072"/>
                  </a:lnTo>
                  <a:lnTo>
                    <a:pt x="575132" y="269036"/>
                  </a:lnTo>
                  <a:lnTo>
                    <a:pt x="639610" y="243560"/>
                  </a:lnTo>
                  <a:lnTo>
                    <a:pt x="704913" y="267233"/>
                  </a:lnTo>
                  <a:lnTo>
                    <a:pt x="704913" y="260591"/>
                  </a:lnTo>
                  <a:lnTo>
                    <a:pt x="648385" y="240093"/>
                  </a:lnTo>
                  <a:lnTo>
                    <a:pt x="732002" y="207048"/>
                  </a:lnTo>
                  <a:lnTo>
                    <a:pt x="732002" y="194195"/>
                  </a:lnTo>
                  <a:lnTo>
                    <a:pt x="731024" y="193611"/>
                  </a:lnTo>
                  <a:lnTo>
                    <a:pt x="731024" y="200431"/>
                  </a:lnTo>
                  <a:lnTo>
                    <a:pt x="639216" y="236766"/>
                  </a:lnTo>
                  <a:lnTo>
                    <a:pt x="630453" y="233591"/>
                  </a:lnTo>
                  <a:lnTo>
                    <a:pt x="630453" y="240233"/>
                  </a:lnTo>
                  <a:lnTo>
                    <a:pt x="571792" y="263448"/>
                  </a:lnTo>
                  <a:lnTo>
                    <a:pt x="565137" y="252349"/>
                  </a:lnTo>
                  <a:lnTo>
                    <a:pt x="565137" y="266090"/>
                  </a:lnTo>
                  <a:lnTo>
                    <a:pt x="486384" y="297243"/>
                  </a:lnTo>
                  <a:lnTo>
                    <a:pt x="478840" y="292709"/>
                  </a:lnTo>
                  <a:lnTo>
                    <a:pt x="478840" y="300228"/>
                  </a:lnTo>
                  <a:lnTo>
                    <a:pt x="265709" y="384568"/>
                  </a:lnTo>
                  <a:lnTo>
                    <a:pt x="432739" y="272351"/>
                  </a:lnTo>
                  <a:lnTo>
                    <a:pt x="478840" y="300228"/>
                  </a:lnTo>
                  <a:lnTo>
                    <a:pt x="478840" y="292709"/>
                  </a:lnTo>
                  <a:lnTo>
                    <a:pt x="438569" y="268439"/>
                  </a:lnTo>
                  <a:lnTo>
                    <a:pt x="529717" y="207213"/>
                  </a:lnTo>
                  <a:lnTo>
                    <a:pt x="565137" y="266090"/>
                  </a:lnTo>
                  <a:lnTo>
                    <a:pt x="565137" y="252349"/>
                  </a:lnTo>
                  <a:lnTo>
                    <a:pt x="537730" y="206616"/>
                  </a:lnTo>
                  <a:lnTo>
                    <a:pt x="630453" y="240233"/>
                  </a:lnTo>
                  <a:lnTo>
                    <a:pt x="630453" y="233591"/>
                  </a:lnTo>
                  <a:lnTo>
                    <a:pt x="539521" y="200621"/>
                  </a:lnTo>
                  <a:lnTo>
                    <a:pt x="629754" y="140004"/>
                  </a:lnTo>
                  <a:lnTo>
                    <a:pt x="731024" y="200431"/>
                  </a:lnTo>
                  <a:lnTo>
                    <a:pt x="731024" y="193611"/>
                  </a:lnTo>
                  <a:lnTo>
                    <a:pt x="635038" y="136461"/>
                  </a:lnTo>
                  <a:lnTo>
                    <a:pt x="819556" y="12484"/>
                  </a:lnTo>
                  <a:lnTo>
                    <a:pt x="819556" y="3327"/>
                  </a:lnTo>
                  <a:lnTo>
                    <a:pt x="627799" y="132156"/>
                  </a:lnTo>
                  <a:lnTo>
                    <a:pt x="622528" y="129019"/>
                  </a:lnTo>
                  <a:lnTo>
                    <a:pt x="622528" y="135686"/>
                  </a:lnTo>
                  <a:lnTo>
                    <a:pt x="531774" y="196659"/>
                  </a:lnTo>
                  <a:lnTo>
                    <a:pt x="524243" y="184099"/>
                  </a:lnTo>
                  <a:lnTo>
                    <a:pt x="524243" y="201726"/>
                  </a:lnTo>
                  <a:lnTo>
                    <a:pt x="431380" y="264109"/>
                  </a:lnTo>
                  <a:lnTo>
                    <a:pt x="425564" y="260616"/>
                  </a:lnTo>
                  <a:lnTo>
                    <a:pt x="425564" y="268008"/>
                  </a:lnTo>
                  <a:lnTo>
                    <a:pt x="244271" y="389801"/>
                  </a:lnTo>
                  <a:lnTo>
                    <a:pt x="326885" y="208343"/>
                  </a:lnTo>
                  <a:lnTo>
                    <a:pt x="425564" y="268008"/>
                  </a:lnTo>
                  <a:lnTo>
                    <a:pt x="425564" y="260616"/>
                  </a:lnTo>
                  <a:lnTo>
                    <a:pt x="329450" y="202717"/>
                  </a:lnTo>
                  <a:lnTo>
                    <a:pt x="357441" y="141249"/>
                  </a:lnTo>
                  <a:lnTo>
                    <a:pt x="524243" y="201726"/>
                  </a:lnTo>
                  <a:lnTo>
                    <a:pt x="524243" y="184099"/>
                  </a:lnTo>
                  <a:lnTo>
                    <a:pt x="521906" y="180200"/>
                  </a:lnTo>
                  <a:lnTo>
                    <a:pt x="521906" y="194233"/>
                  </a:lnTo>
                  <a:lnTo>
                    <a:pt x="360032" y="135547"/>
                  </a:lnTo>
                  <a:lnTo>
                    <a:pt x="414566" y="15786"/>
                  </a:lnTo>
                  <a:lnTo>
                    <a:pt x="521906" y="194233"/>
                  </a:lnTo>
                  <a:lnTo>
                    <a:pt x="521906" y="180200"/>
                  </a:lnTo>
                  <a:lnTo>
                    <a:pt x="424395" y="17462"/>
                  </a:lnTo>
                  <a:lnTo>
                    <a:pt x="622528" y="135686"/>
                  </a:lnTo>
                  <a:lnTo>
                    <a:pt x="622528" y="129019"/>
                  </a:lnTo>
                  <a:lnTo>
                    <a:pt x="418426" y="7518"/>
                  </a:lnTo>
                  <a:lnTo>
                    <a:pt x="417588" y="6096"/>
                  </a:lnTo>
                  <a:lnTo>
                    <a:pt x="416902" y="6604"/>
                  </a:lnTo>
                  <a:lnTo>
                    <a:pt x="416064" y="6096"/>
                  </a:lnTo>
                  <a:lnTo>
                    <a:pt x="414540" y="8382"/>
                  </a:lnTo>
                  <a:lnTo>
                    <a:pt x="411492" y="7620"/>
                  </a:lnTo>
                  <a:lnTo>
                    <a:pt x="354431" y="133515"/>
                  </a:lnTo>
                  <a:lnTo>
                    <a:pt x="351853" y="132588"/>
                  </a:lnTo>
                  <a:lnTo>
                    <a:pt x="351853" y="139217"/>
                  </a:lnTo>
                  <a:lnTo>
                    <a:pt x="324446" y="199694"/>
                  </a:lnTo>
                  <a:lnTo>
                    <a:pt x="321894" y="198158"/>
                  </a:lnTo>
                  <a:lnTo>
                    <a:pt x="321894" y="205333"/>
                  </a:lnTo>
                  <a:lnTo>
                    <a:pt x="236664" y="393420"/>
                  </a:lnTo>
                  <a:lnTo>
                    <a:pt x="11455" y="17602"/>
                  </a:lnTo>
                  <a:lnTo>
                    <a:pt x="321894" y="205333"/>
                  </a:lnTo>
                  <a:lnTo>
                    <a:pt x="321894" y="198158"/>
                  </a:lnTo>
                  <a:lnTo>
                    <a:pt x="30708" y="22783"/>
                  </a:lnTo>
                  <a:lnTo>
                    <a:pt x="351853" y="139217"/>
                  </a:lnTo>
                  <a:lnTo>
                    <a:pt x="351853" y="132588"/>
                  </a:lnTo>
                  <a:lnTo>
                    <a:pt x="4978" y="6807"/>
                  </a:lnTo>
                  <a:lnTo>
                    <a:pt x="4572" y="6096"/>
                  </a:lnTo>
                  <a:lnTo>
                    <a:pt x="4165" y="6502"/>
                  </a:lnTo>
                  <a:lnTo>
                    <a:pt x="3048" y="6096"/>
                  </a:lnTo>
                  <a:lnTo>
                    <a:pt x="0" y="10668"/>
                  </a:lnTo>
                  <a:lnTo>
                    <a:pt x="234696" y="400812"/>
                  </a:lnTo>
                  <a:lnTo>
                    <a:pt x="236982" y="399288"/>
                  </a:lnTo>
                  <a:lnTo>
                    <a:pt x="237744" y="402336"/>
                  </a:lnTo>
                  <a:lnTo>
                    <a:pt x="238912" y="401878"/>
                  </a:lnTo>
                  <a:lnTo>
                    <a:pt x="239268" y="402336"/>
                  </a:lnTo>
                  <a:lnTo>
                    <a:pt x="241439" y="400875"/>
                  </a:lnTo>
                  <a:lnTo>
                    <a:pt x="485686" y="304368"/>
                  </a:lnTo>
                  <a:lnTo>
                    <a:pt x="647712" y="402336"/>
                  </a:lnTo>
                  <a:lnTo>
                    <a:pt x="649236" y="399288"/>
                  </a:lnTo>
                  <a:lnTo>
                    <a:pt x="650760" y="402336"/>
                  </a:lnTo>
                  <a:lnTo>
                    <a:pt x="800341" y="301840"/>
                  </a:lnTo>
                  <a:lnTo>
                    <a:pt x="1056830" y="394843"/>
                  </a:lnTo>
                  <a:lnTo>
                    <a:pt x="1059192" y="396240"/>
                  </a:lnTo>
                  <a:lnTo>
                    <a:pt x="1059586" y="395846"/>
                  </a:lnTo>
                  <a:lnTo>
                    <a:pt x="1060716" y="396240"/>
                  </a:lnTo>
                  <a:lnTo>
                    <a:pt x="1061224" y="394208"/>
                  </a:lnTo>
                  <a:lnTo>
                    <a:pt x="1061478" y="393954"/>
                  </a:lnTo>
                  <a:lnTo>
                    <a:pt x="1063764" y="394716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75560" y="4094988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7912"/>
                  </a:moveTo>
                  <a:lnTo>
                    <a:pt x="681228" y="2895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7912"/>
                  </a:lnTo>
                  <a:close/>
                </a:path>
                <a:path w="753110" h="85725">
                  <a:moveTo>
                    <a:pt x="752856" y="42672"/>
                  </a:moveTo>
                  <a:lnTo>
                    <a:pt x="667512" y="0"/>
                  </a:lnTo>
                  <a:lnTo>
                    <a:pt x="667512" y="29078"/>
                  </a:lnTo>
                  <a:lnTo>
                    <a:pt x="681228" y="28956"/>
                  </a:lnTo>
                  <a:lnTo>
                    <a:pt x="682752" y="57912"/>
                  </a:lnTo>
                  <a:lnTo>
                    <a:pt x="682752" y="77724"/>
                  </a:lnTo>
                  <a:lnTo>
                    <a:pt x="752856" y="42672"/>
                  </a:lnTo>
                  <a:close/>
                </a:path>
                <a:path w="753110" h="85725">
                  <a:moveTo>
                    <a:pt x="682752" y="77724"/>
                  </a:moveTo>
                  <a:lnTo>
                    <a:pt x="682752" y="57912"/>
                  </a:lnTo>
                  <a:lnTo>
                    <a:pt x="667512" y="58048"/>
                  </a:lnTo>
                  <a:lnTo>
                    <a:pt x="667512" y="85344"/>
                  </a:lnTo>
                  <a:lnTo>
                    <a:pt x="682752" y="77724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1988" y="2590799"/>
              <a:ext cx="801623" cy="9723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13888" y="2552700"/>
              <a:ext cx="878205" cy="1049020"/>
            </a:xfrm>
            <a:custGeom>
              <a:avLst/>
              <a:gdLst/>
              <a:ahLst/>
              <a:cxnLst/>
              <a:rect l="l" t="t" r="r" b="b"/>
              <a:pathLst>
                <a:path w="878204" h="1049020">
                  <a:moveTo>
                    <a:pt x="877824" y="1028700"/>
                  </a:moveTo>
                  <a:lnTo>
                    <a:pt x="877824" y="18288"/>
                  </a:lnTo>
                  <a:lnTo>
                    <a:pt x="876228" y="11572"/>
                  </a:lnTo>
                  <a:lnTo>
                    <a:pt x="871918" y="5715"/>
                  </a:lnTo>
                  <a:lnTo>
                    <a:pt x="865608" y="1571"/>
                  </a:lnTo>
                  <a:lnTo>
                    <a:pt x="858012" y="0"/>
                  </a:lnTo>
                  <a:lnTo>
                    <a:pt x="19812" y="0"/>
                  </a:lnTo>
                  <a:lnTo>
                    <a:pt x="12215" y="1571"/>
                  </a:lnTo>
                  <a:lnTo>
                    <a:pt x="5905" y="5715"/>
                  </a:lnTo>
                  <a:lnTo>
                    <a:pt x="1595" y="11572"/>
                  </a:lnTo>
                  <a:lnTo>
                    <a:pt x="0" y="18288"/>
                  </a:lnTo>
                  <a:lnTo>
                    <a:pt x="0" y="1028700"/>
                  </a:lnTo>
                  <a:lnTo>
                    <a:pt x="1595" y="1036296"/>
                  </a:lnTo>
                  <a:lnTo>
                    <a:pt x="5905" y="1042606"/>
                  </a:lnTo>
                  <a:lnTo>
                    <a:pt x="12215" y="1046916"/>
                  </a:lnTo>
                  <a:lnTo>
                    <a:pt x="19812" y="1048512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839724" y="38100"/>
                  </a:lnTo>
                  <a:lnTo>
                    <a:pt x="839724" y="18288"/>
                  </a:lnTo>
                  <a:lnTo>
                    <a:pt x="858012" y="38100"/>
                  </a:lnTo>
                  <a:lnTo>
                    <a:pt x="858012" y="1048512"/>
                  </a:lnTo>
                  <a:lnTo>
                    <a:pt x="865608" y="1046916"/>
                  </a:lnTo>
                  <a:lnTo>
                    <a:pt x="871918" y="1042606"/>
                  </a:lnTo>
                  <a:lnTo>
                    <a:pt x="876228" y="1036296"/>
                  </a:lnTo>
                  <a:lnTo>
                    <a:pt x="877824" y="1028700"/>
                  </a:lnTo>
                  <a:close/>
                </a:path>
                <a:path w="878204" h="1049020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878204" h="1049020">
                  <a:moveTo>
                    <a:pt x="38100" y="1010412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010412"/>
                  </a:lnTo>
                  <a:lnTo>
                    <a:pt x="38100" y="1010412"/>
                  </a:lnTo>
                  <a:close/>
                </a:path>
                <a:path w="878204" h="1049020">
                  <a:moveTo>
                    <a:pt x="858012" y="1010412"/>
                  </a:moveTo>
                  <a:lnTo>
                    <a:pt x="19812" y="1010412"/>
                  </a:lnTo>
                  <a:lnTo>
                    <a:pt x="38100" y="1028700"/>
                  </a:lnTo>
                  <a:lnTo>
                    <a:pt x="38100" y="1048512"/>
                  </a:lnTo>
                  <a:lnTo>
                    <a:pt x="839724" y="1048512"/>
                  </a:lnTo>
                  <a:lnTo>
                    <a:pt x="839724" y="1028700"/>
                  </a:lnTo>
                  <a:lnTo>
                    <a:pt x="858012" y="1010412"/>
                  </a:lnTo>
                  <a:close/>
                </a:path>
                <a:path w="878204" h="1049020">
                  <a:moveTo>
                    <a:pt x="38100" y="1048512"/>
                  </a:moveTo>
                  <a:lnTo>
                    <a:pt x="38100" y="1028700"/>
                  </a:lnTo>
                  <a:lnTo>
                    <a:pt x="19812" y="1010412"/>
                  </a:lnTo>
                  <a:lnTo>
                    <a:pt x="19812" y="1048512"/>
                  </a:lnTo>
                  <a:lnTo>
                    <a:pt x="38100" y="1048512"/>
                  </a:lnTo>
                  <a:close/>
                </a:path>
                <a:path w="878204" h="1049020">
                  <a:moveTo>
                    <a:pt x="858012" y="38100"/>
                  </a:moveTo>
                  <a:lnTo>
                    <a:pt x="839724" y="18288"/>
                  </a:lnTo>
                  <a:lnTo>
                    <a:pt x="839724" y="38100"/>
                  </a:lnTo>
                  <a:lnTo>
                    <a:pt x="858012" y="38100"/>
                  </a:lnTo>
                  <a:close/>
                </a:path>
                <a:path w="878204" h="1049020">
                  <a:moveTo>
                    <a:pt x="858012" y="1010412"/>
                  </a:moveTo>
                  <a:lnTo>
                    <a:pt x="858012" y="38100"/>
                  </a:lnTo>
                  <a:lnTo>
                    <a:pt x="839724" y="38100"/>
                  </a:lnTo>
                  <a:lnTo>
                    <a:pt x="839724" y="1010412"/>
                  </a:lnTo>
                  <a:lnTo>
                    <a:pt x="858012" y="1010412"/>
                  </a:lnTo>
                  <a:close/>
                </a:path>
                <a:path w="878204" h="1049020">
                  <a:moveTo>
                    <a:pt x="858012" y="1048512"/>
                  </a:moveTo>
                  <a:lnTo>
                    <a:pt x="858012" y="1010412"/>
                  </a:lnTo>
                  <a:lnTo>
                    <a:pt x="839724" y="1028700"/>
                  </a:lnTo>
                  <a:lnTo>
                    <a:pt x="839724" y="1048512"/>
                  </a:lnTo>
                  <a:lnTo>
                    <a:pt x="858012" y="104851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00905" y="5177028"/>
            <a:ext cx="1678305" cy="756285"/>
            <a:chOff x="1200905" y="5177028"/>
            <a:chExt cx="1678305" cy="75628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861" y="5205984"/>
              <a:ext cx="1621536" cy="69799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00905" y="5177028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7620"/>
                  </a:lnTo>
                  <a:lnTo>
                    <a:pt x="1671834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749808"/>
                  </a:lnTo>
                  <a:lnTo>
                    <a:pt x="7620" y="755904"/>
                  </a:lnTo>
                  <a:lnTo>
                    <a:pt x="15240" y="755904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1650498" y="28956"/>
                  </a:lnTo>
                  <a:lnTo>
                    <a:pt x="1650498" y="15240"/>
                  </a:lnTo>
                  <a:lnTo>
                    <a:pt x="1664214" y="28956"/>
                  </a:lnTo>
                  <a:lnTo>
                    <a:pt x="1664214" y="755904"/>
                  </a:lnTo>
                  <a:lnTo>
                    <a:pt x="1671834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678305" h="756285">
                  <a:moveTo>
                    <a:pt x="28956" y="726948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6948"/>
                  </a:lnTo>
                  <a:lnTo>
                    <a:pt x="28956" y="726948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5240" y="726948"/>
                  </a:lnTo>
                  <a:lnTo>
                    <a:pt x="28956" y="742188"/>
                  </a:lnTo>
                  <a:lnTo>
                    <a:pt x="28956" y="755904"/>
                  </a:lnTo>
                  <a:lnTo>
                    <a:pt x="1650498" y="755904"/>
                  </a:lnTo>
                  <a:lnTo>
                    <a:pt x="1650498" y="74218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28956" y="755904"/>
                  </a:moveTo>
                  <a:lnTo>
                    <a:pt x="28956" y="742188"/>
                  </a:lnTo>
                  <a:lnTo>
                    <a:pt x="15240" y="726948"/>
                  </a:lnTo>
                  <a:lnTo>
                    <a:pt x="15240" y="755904"/>
                  </a:lnTo>
                  <a:lnTo>
                    <a:pt x="28956" y="755904"/>
                  </a:lnTo>
                  <a:close/>
                </a:path>
                <a:path w="1678305" h="756285">
                  <a:moveTo>
                    <a:pt x="1664214" y="28956"/>
                  </a:moveTo>
                  <a:lnTo>
                    <a:pt x="1650498" y="15240"/>
                  </a:lnTo>
                  <a:lnTo>
                    <a:pt x="1650498" y="28956"/>
                  </a:lnTo>
                  <a:lnTo>
                    <a:pt x="1664214" y="28956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664214" y="28956"/>
                  </a:lnTo>
                  <a:lnTo>
                    <a:pt x="1650498" y="28956"/>
                  </a:lnTo>
                  <a:lnTo>
                    <a:pt x="1650498" y="72694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1664214" y="755904"/>
                  </a:moveTo>
                  <a:lnTo>
                    <a:pt x="1664214" y="726948"/>
                  </a:lnTo>
                  <a:lnTo>
                    <a:pt x="1650498" y="742188"/>
                  </a:lnTo>
                  <a:lnTo>
                    <a:pt x="1650498" y="755904"/>
                  </a:lnTo>
                  <a:lnTo>
                    <a:pt x="1664214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3687" y="500748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grpSp>
        <p:nvGrpSpPr>
          <p:cNvPr id="28" name="object 28"/>
          <p:cNvGrpSpPr/>
          <p:nvPr/>
        </p:nvGrpSpPr>
        <p:grpSpPr>
          <a:xfrm>
            <a:off x="6792468" y="2580132"/>
            <a:ext cx="1012190" cy="1012190"/>
            <a:chOff x="6792468" y="2580132"/>
            <a:chExt cx="1012190" cy="101219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568" y="2618231"/>
              <a:ext cx="935736" cy="9357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92468" y="2580132"/>
              <a:ext cx="1012190" cy="1012190"/>
            </a:xfrm>
            <a:custGeom>
              <a:avLst/>
              <a:gdLst/>
              <a:ahLst/>
              <a:cxnLst/>
              <a:rect l="l" t="t" r="r" b="b"/>
              <a:pathLst>
                <a:path w="1012190" h="1012189">
                  <a:moveTo>
                    <a:pt x="1011936" y="993648"/>
                  </a:moveTo>
                  <a:lnTo>
                    <a:pt x="1011936" y="18288"/>
                  </a:lnTo>
                  <a:lnTo>
                    <a:pt x="1010340" y="10929"/>
                  </a:lnTo>
                  <a:lnTo>
                    <a:pt x="1006030" y="5143"/>
                  </a:lnTo>
                  <a:lnTo>
                    <a:pt x="999720" y="1357"/>
                  </a:lnTo>
                  <a:lnTo>
                    <a:pt x="992124" y="0"/>
                  </a:lnTo>
                  <a:lnTo>
                    <a:pt x="18288" y="0"/>
                  </a:lnTo>
                  <a:lnTo>
                    <a:pt x="10929" y="1357"/>
                  </a:lnTo>
                  <a:lnTo>
                    <a:pt x="5143" y="5143"/>
                  </a:lnTo>
                  <a:lnTo>
                    <a:pt x="1357" y="10929"/>
                  </a:lnTo>
                  <a:lnTo>
                    <a:pt x="0" y="18288"/>
                  </a:lnTo>
                  <a:lnTo>
                    <a:pt x="0" y="993648"/>
                  </a:lnTo>
                  <a:lnTo>
                    <a:pt x="1357" y="1000363"/>
                  </a:lnTo>
                  <a:lnTo>
                    <a:pt x="5143" y="1006221"/>
                  </a:lnTo>
                  <a:lnTo>
                    <a:pt x="10929" y="1010364"/>
                  </a:lnTo>
                  <a:lnTo>
                    <a:pt x="18288" y="1011936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973836" y="38100"/>
                  </a:lnTo>
                  <a:lnTo>
                    <a:pt x="973836" y="18288"/>
                  </a:lnTo>
                  <a:lnTo>
                    <a:pt x="992124" y="38100"/>
                  </a:lnTo>
                  <a:lnTo>
                    <a:pt x="992124" y="1011936"/>
                  </a:lnTo>
                  <a:lnTo>
                    <a:pt x="999720" y="1010364"/>
                  </a:lnTo>
                  <a:lnTo>
                    <a:pt x="1006030" y="1006221"/>
                  </a:lnTo>
                  <a:lnTo>
                    <a:pt x="1010340" y="1000363"/>
                  </a:lnTo>
                  <a:lnTo>
                    <a:pt x="1011936" y="993648"/>
                  </a:lnTo>
                  <a:close/>
                </a:path>
                <a:path w="1012190" h="101218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1012190" h="1012189">
                  <a:moveTo>
                    <a:pt x="38100" y="97383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973836"/>
                  </a:lnTo>
                  <a:lnTo>
                    <a:pt x="38100" y="973836"/>
                  </a:lnTo>
                  <a:close/>
                </a:path>
                <a:path w="1012190" h="1012189">
                  <a:moveTo>
                    <a:pt x="992124" y="973836"/>
                  </a:moveTo>
                  <a:lnTo>
                    <a:pt x="18288" y="973836"/>
                  </a:lnTo>
                  <a:lnTo>
                    <a:pt x="38100" y="993648"/>
                  </a:lnTo>
                  <a:lnTo>
                    <a:pt x="38100" y="1011936"/>
                  </a:lnTo>
                  <a:lnTo>
                    <a:pt x="973836" y="1011936"/>
                  </a:lnTo>
                  <a:lnTo>
                    <a:pt x="973836" y="993648"/>
                  </a:lnTo>
                  <a:lnTo>
                    <a:pt x="992124" y="973836"/>
                  </a:lnTo>
                  <a:close/>
                </a:path>
                <a:path w="1012190" h="1012189">
                  <a:moveTo>
                    <a:pt x="38100" y="1011936"/>
                  </a:moveTo>
                  <a:lnTo>
                    <a:pt x="38100" y="993648"/>
                  </a:lnTo>
                  <a:lnTo>
                    <a:pt x="18288" y="973836"/>
                  </a:lnTo>
                  <a:lnTo>
                    <a:pt x="18288" y="1011936"/>
                  </a:lnTo>
                  <a:lnTo>
                    <a:pt x="38100" y="1011936"/>
                  </a:lnTo>
                  <a:close/>
                </a:path>
                <a:path w="1012190" h="1012189">
                  <a:moveTo>
                    <a:pt x="992124" y="38100"/>
                  </a:moveTo>
                  <a:lnTo>
                    <a:pt x="973836" y="18288"/>
                  </a:lnTo>
                  <a:lnTo>
                    <a:pt x="973836" y="38100"/>
                  </a:lnTo>
                  <a:lnTo>
                    <a:pt x="992124" y="38100"/>
                  </a:lnTo>
                  <a:close/>
                </a:path>
                <a:path w="1012190" h="1012189">
                  <a:moveTo>
                    <a:pt x="992124" y="973836"/>
                  </a:moveTo>
                  <a:lnTo>
                    <a:pt x="992124" y="38100"/>
                  </a:lnTo>
                  <a:lnTo>
                    <a:pt x="973836" y="38100"/>
                  </a:lnTo>
                  <a:lnTo>
                    <a:pt x="973836" y="973836"/>
                  </a:lnTo>
                  <a:lnTo>
                    <a:pt x="992124" y="973836"/>
                  </a:lnTo>
                  <a:close/>
                </a:path>
                <a:path w="1012190" h="1012189">
                  <a:moveTo>
                    <a:pt x="992124" y="1011936"/>
                  </a:moveTo>
                  <a:lnTo>
                    <a:pt x="992124" y="973836"/>
                  </a:lnTo>
                  <a:lnTo>
                    <a:pt x="973836" y="993648"/>
                  </a:lnTo>
                  <a:lnTo>
                    <a:pt x="973836" y="1011936"/>
                  </a:lnTo>
                  <a:lnTo>
                    <a:pt x="992124" y="101193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843272" y="2580132"/>
            <a:ext cx="873760" cy="1012190"/>
            <a:chOff x="4843272" y="2580132"/>
            <a:chExt cx="873760" cy="1012190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1372" y="2618231"/>
              <a:ext cx="797051" cy="9357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843272" y="2580132"/>
              <a:ext cx="873760" cy="1012190"/>
            </a:xfrm>
            <a:custGeom>
              <a:avLst/>
              <a:gdLst/>
              <a:ahLst/>
              <a:cxnLst/>
              <a:rect l="l" t="t" r="r" b="b"/>
              <a:pathLst>
                <a:path w="873760" h="1012189">
                  <a:moveTo>
                    <a:pt x="873252" y="992124"/>
                  </a:moveTo>
                  <a:lnTo>
                    <a:pt x="873252" y="18288"/>
                  </a:lnTo>
                  <a:lnTo>
                    <a:pt x="871656" y="10929"/>
                  </a:lnTo>
                  <a:lnTo>
                    <a:pt x="867346" y="5143"/>
                  </a:lnTo>
                  <a:lnTo>
                    <a:pt x="861036" y="1357"/>
                  </a:lnTo>
                  <a:lnTo>
                    <a:pt x="853440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992124"/>
                  </a:lnTo>
                  <a:lnTo>
                    <a:pt x="1595" y="999720"/>
                  </a:lnTo>
                  <a:lnTo>
                    <a:pt x="5905" y="1006030"/>
                  </a:lnTo>
                  <a:lnTo>
                    <a:pt x="12215" y="1010340"/>
                  </a:lnTo>
                  <a:lnTo>
                    <a:pt x="19812" y="1011936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835152" y="38100"/>
                  </a:lnTo>
                  <a:lnTo>
                    <a:pt x="835152" y="18288"/>
                  </a:lnTo>
                  <a:lnTo>
                    <a:pt x="853440" y="38100"/>
                  </a:lnTo>
                  <a:lnTo>
                    <a:pt x="853440" y="1011936"/>
                  </a:lnTo>
                  <a:lnTo>
                    <a:pt x="861036" y="1010340"/>
                  </a:lnTo>
                  <a:lnTo>
                    <a:pt x="867346" y="1006030"/>
                  </a:lnTo>
                  <a:lnTo>
                    <a:pt x="871656" y="999720"/>
                  </a:lnTo>
                  <a:lnTo>
                    <a:pt x="873252" y="992124"/>
                  </a:lnTo>
                  <a:close/>
                </a:path>
                <a:path w="873760" h="101218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873760" h="1012189">
                  <a:moveTo>
                    <a:pt x="38100" y="973836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973836"/>
                  </a:lnTo>
                  <a:lnTo>
                    <a:pt x="38100" y="973836"/>
                  </a:lnTo>
                  <a:close/>
                </a:path>
                <a:path w="873760" h="1012189">
                  <a:moveTo>
                    <a:pt x="853440" y="973836"/>
                  </a:moveTo>
                  <a:lnTo>
                    <a:pt x="19812" y="973836"/>
                  </a:lnTo>
                  <a:lnTo>
                    <a:pt x="38100" y="992124"/>
                  </a:lnTo>
                  <a:lnTo>
                    <a:pt x="38100" y="1011936"/>
                  </a:lnTo>
                  <a:lnTo>
                    <a:pt x="835152" y="1011936"/>
                  </a:lnTo>
                  <a:lnTo>
                    <a:pt x="835152" y="992124"/>
                  </a:lnTo>
                  <a:lnTo>
                    <a:pt x="853440" y="973836"/>
                  </a:lnTo>
                  <a:close/>
                </a:path>
                <a:path w="873760" h="1012189">
                  <a:moveTo>
                    <a:pt x="38100" y="1011936"/>
                  </a:moveTo>
                  <a:lnTo>
                    <a:pt x="38100" y="992124"/>
                  </a:lnTo>
                  <a:lnTo>
                    <a:pt x="19812" y="973836"/>
                  </a:lnTo>
                  <a:lnTo>
                    <a:pt x="19812" y="1011936"/>
                  </a:lnTo>
                  <a:lnTo>
                    <a:pt x="38100" y="1011936"/>
                  </a:lnTo>
                  <a:close/>
                </a:path>
                <a:path w="873760" h="1012189">
                  <a:moveTo>
                    <a:pt x="853440" y="38100"/>
                  </a:moveTo>
                  <a:lnTo>
                    <a:pt x="835152" y="18288"/>
                  </a:lnTo>
                  <a:lnTo>
                    <a:pt x="835152" y="38100"/>
                  </a:lnTo>
                  <a:lnTo>
                    <a:pt x="853440" y="38100"/>
                  </a:lnTo>
                  <a:close/>
                </a:path>
                <a:path w="873760" h="1012189">
                  <a:moveTo>
                    <a:pt x="853440" y="973836"/>
                  </a:moveTo>
                  <a:lnTo>
                    <a:pt x="853440" y="38100"/>
                  </a:lnTo>
                  <a:lnTo>
                    <a:pt x="835152" y="38100"/>
                  </a:lnTo>
                  <a:lnTo>
                    <a:pt x="835152" y="973836"/>
                  </a:lnTo>
                  <a:lnTo>
                    <a:pt x="853440" y="973836"/>
                  </a:lnTo>
                  <a:close/>
                </a:path>
                <a:path w="873760" h="1012189">
                  <a:moveTo>
                    <a:pt x="853440" y="1011936"/>
                  </a:moveTo>
                  <a:lnTo>
                    <a:pt x="853440" y="973836"/>
                  </a:lnTo>
                  <a:lnTo>
                    <a:pt x="835152" y="992124"/>
                  </a:lnTo>
                  <a:lnTo>
                    <a:pt x="835152" y="1011936"/>
                  </a:lnTo>
                  <a:lnTo>
                    <a:pt x="853440" y="101193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94658" y="3672330"/>
            <a:ext cx="767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15" baseline="13888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200" i="1" spc="-10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r>
              <a:rPr sz="2700" i="1" spc="-15" baseline="13888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200" i="1" spc="-10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1200" i="1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74591" y="2734055"/>
            <a:ext cx="694944" cy="67665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955533" y="3672330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15" baseline="13888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200" i="1" spc="-10" dirty="0">
                <a:solidFill>
                  <a:srgbClr val="FF0000"/>
                </a:solidFill>
                <a:latin typeface="Arial"/>
                <a:cs typeface="Arial"/>
              </a:rPr>
              <a:t>xh</a:t>
            </a:r>
            <a:r>
              <a:rPr sz="2700" i="1" spc="-15" baseline="13888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200" i="1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36310" y="3625086"/>
            <a:ext cx="469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Bias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6544" y="2752344"/>
            <a:ext cx="694944" cy="67665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909559" y="2638044"/>
            <a:ext cx="1623060" cy="998219"/>
            <a:chOff x="7909559" y="2638044"/>
            <a:chExt cx="1623060" cy="998219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9559" y="2811779"/>
              <a:ext cx="676655" cy="5715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0223" y="2676143"/>
              <a:ext cx="844296" cy="9220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612124" y="2638044"/>
              <a:ext cx="920750" cy="998219"/>
            </a:xfrm>
            <a:custGeom>
              <a:avLst/>
              <a:gdLst/>
              <a:ahLst/>
              <a:cxnLst/>
              <a:rect l="l" t="t" r="r" b="b"/>
              <a:pathLst>
                <a:path w="920750" h="998220">
                  <a:moveTo>
                    <a:pt x="920496" y="979932"/>
                  </a:moveTo>
                  <a:lnTo>
                    <a:pt x="920496" y="18288"/>
                  </a:lnTo>
                  <a:lnTo>
                    <a:pt x="918900" y="10929"/>
                  </a:lnTo>
                  <a:lnTo>
                    <a:pt x="914590" y="5143"/>
                  </a:lnTo>
                  <a:lnTo>
                    <a:pt x="908280" y="1357"/>
                  </a:lnTo>
                  <a:lnTo>
                    <a:pt x="900684" y="0"/>
                  </a:lnTo>
                  <a:lnTo>
                    <a:pt x="18288" y="0"/>
                  </a:lnTo>
                  <a:lnTo>
                    <a:pt x="10929" y="1357"/>
                  </a:lnTo>
                  <a:lnTo>
                    <a:pt x="5143" y="5143"/>
                  </a:lnTo>
                  <a:lnTo>
                    <a:pt x="1357" y="10929"/>
                  </a:lnTo>
                  <a:lnTo>
                    <a:pt x="0" y="18288"/>
                  </a:lnTo>
                  <a:lnTo>
                    <a:pt x="0" y="979932"/>
                  </a:lnTo>
                  <a:lnTo>
                    <a:pt x="1357" y="987290"/>
                  </a:lnTo>
                  <a:lnTo>
                    <a:pt x="5143" y="993076"/>
                  </a:lnTo>
                  <a:lnTo>
                    <a:pt x="10929" y="996862"/>
                  </a:lnTo>
                  <a:lnTo>
                    <a:pt x="18288" y="99822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882396" y="38100"/>
                  </a:lnTo>
                  <a:lnTo>
                    <a:pt x="882396" y="18288"/>
                  </a:lnTo>
                  <a:lnTo>
                    <a:pt x="900684" y="38100"/>
                  </a:lnTo>
                  <a:lnTo>
                    <a:pt x="900684" y="998220"/>
                  </a:lnTo>
                  <a:lnTo>
                    <a:pt x="908280" y="996862"/>
                  </a:lnTo>
                  <a:lnTo>
                    <a:pt x="914590" y="993076"/>
                  </a:lnTo>
                  <a:lnTo>
                    <a:pt x="918900" y="987290"/>
                  </a:lnTo>
                  <a:lnTo>
                    <a:pt x="920496" y="979932"/>
                  </a:lnTo>
                  <a:close/>
                </a:path>
                <a:path w="920750" h="998220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920750" h="998220">
                  <a:moveTo>
                    <a:pt x="38100" y="96012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960120"/>
                  </a:lnTo>
                  <a:lnTo>
                    <a:pt x="38100" y="960120"/>
                  </a:lnTo>
                  <a:close/>
                </a:path>
                <a:path w="920750" h="998220">
                  <a:moveTo>
                    <a:pt x="900684" y="960120"/>
                  </a:moveTo>
                  <a:lnTo>
                    <a:pt x="18288" y="960120"/>
                  </a:lnTo>
                  <a:lnTo>
                    <a:pt x="38100" y="979932"/>
                  </a:lnTo>
                  <a:lnTo>
                    <a:pt x="38100" y="998220"/>
                  </a:lnTo>
                  <a:lnTo>
                    <a:pt x="882396" y="998220"/>
                  </a:lnTo>
                  <a:lnTo>
                    <a:pt x="882396" y="979932"/>
                  </a:lnTo>
                  <a:lnTo>
                    <a:pt x="900684" y="960120"/>
                  </a:lnTo>
                  <a:close/>
                </a:path>
                <a:path w="920750" h="998220">
                  <a:moveTo>
                    <a:pt x="38100" y="998220"/>
                  </a:moveTo>
                  <a:lnTo>
                    <a:pt x="38100" y="979932"/>
                  </a:lnTo>
                  <a:lnTo>
                    <a:pt x="18288" y="960120"/>
                  </a:lnTo>
                  <a:lnTo>
                    <a:pt x="18288" y="998220"/>
                  </a:lnTo>
                  <a:lnTo>
                    <a:pt x="38100" y="998220"/>
                  </a:lnTo>
                  <a:close/>
                </a:path>
                <a:path w="920750" h="998220">
                  <a:moveTo>
                    <a:pt x="900684" y="38100"/>
                  </a:moveTo>
                  <a:lnTo>
                    <a:pt x="882396" y="18288"/>
                  </a:lnTo>
                  <a:lnTo>
                    <a:pt x="882396" y="38100"/>
                  </a:lnTo>
                  <a:lnTo>
                    <a:pt x="900684" y="38100"/>
                  </a:lnTo>
                  <a:close/>
                </a:path>
                <a:path w="920750" h="998220">
                  <a:moveTo>
                    <a:pt x="900684" y="960120"/>
                  </a:moveTo>
                  <a:lnTo>
                    <a:pt x="900684" y="38100"/>
                  </a:lnTo>
                  <a:lnTo>
                    <a:pt x="882396" y="38100"/>
                  </a:lnTo>
                  <a:lnTo>
                    <a:pt x="882396" y="960120"/>
                  </a:lnTo>
                  <a:lnTo>
                    <a:pt x="900684" y="960120"/>
                  </a:lnTo>
                  <a:close/>
                </a:path>
                <a:path w="920750" h="998220">
                  <a:moveTo>
                    <a:pt x="900684" y="998220"/>
                  </a:moveTo>
                  <a:lnTo>
                    <a:pt x="900684" y="960120"/>
                  </a:lnTo>
                  <a:lnTo>
                    <a:pt x="882396" y="979932"/>
                  </a:lnTo>
                  <a:lnTo>
                    <a:pt x="882396" y="998220"/>
                  </a:lnTo>
                  <a:lnTo>
                    <a:pt x="900684" y="9982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070604" y="4629911"/>
            <a:ext cx="4610100" cy="1600200"/>
            <a:chOff x="4070604" y="4629911"/>
            <a:chExt cx="4610100" cy="1600200"/>
          </a:xfrm>
        </p:grpSpPr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8704" y="4668011"/>
              <a:ext cx="4533899" cy="1524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070604" y="4629911"/>
              <a:ext cx="4610100" cy="1600200"/>
            </a:xfrm>
            <a:custGeom>
              <a:avLst/>
              <a:gdLst/>
              <a:ahLst/>
              <a:cxnLst/>
              <a:rect l="l" t="t" r="r" b="b"/>
              <a:pathLst>
                <a:path w="4610100" h="1600200">
                  <a:moveTo>
                    <a:pt x="4610100" y="1580388"/>
                  </a:moveTo>
                  <a:lnTo>
                    <a:pt x="4610100" y="18288"/>
                  </a:lnTo>
                  <a:lnTo>
                    <a:pt x="4608504" y="10929"/>
                  </a:lnTo>
                  <a:lnTo>
                    <a:pt x="4604194" y="5143"/>
                  </a:lnTo>
                  <a:lnTo>
                    <a:pt x="4597884" y="1357"/>
                  </a:lnTo>
                  <a:lnTo>
                    <a:pt x="4590288" y="0"/>
                  </a:lnTo>
                  <a:lnTo>
                    <a:pt x="18288" y="0"/>
                  </a:lnTo>
                  <a:lnTo>
                    <a:pt x="10929" y="1357"/>
                  </a:lnTo>
                  <a:lnTo>
                    <a:pt x="5143" y="5143"/>
                  </a:lnTo>
                  <a:lnTo>
                    <a:pt x="1357" y="10929"/>
                  </a:lnTo>
                  <a:lnTo>
                    <a:pt x="0" y="18288"/>
                  </a:lnTo>
                  <a:lnTo>
                    <a:pt x="0" y="1580388"/>
                  </a:lnTo>
                  <a:lnTo>
                    <a:pt x="1357" y="1587984"/>
                  </a:lnTo>
                  <a:lnTo>
                    <a:pt x="5143" y="1594294"/>
                  </a:lnTo>
                  <a:lnTo>
                    <a:pt x="10929" y="1598604"/>
                  </a:lnTo>
                  <a:lnTo>
                    <a:pt x="18288" y="160020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572000" y="38100"/>
                  </a:lnTo>
                  <a:lnTo>
                    <a:pt x="4572000" y="18288"/>
                  </a:lnTo>
                  <a:lnTo>
                    <a:pt x="4590288" y="38100"/>
                  </a:lnTo>
                  <a:lnTo>
                    <a:pt x="4590288" y="1600200"/>
                  </a:lnTo>
                  <a:lnTo>
                    <a:pt x="4597884" y="1598604"/>
                  </a:lnTo>
                  <a:lnTo>
                    <a:pt x="4604194" y="1594294"/>
                  </a:lnTo>
                  <a:lnTo>
                    <a:pt x="4608504" y="1587984"/>
                  </a:lnTo>
                  <a:lnTo>
                    <a:pt x="4610100" y="1580388"/>
                  </a:lnTo>
                  <a:close/>
                </a:path>
                <a:path w="4610100" h="1600200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610100" h="1600200">
                  <a:moveTo>
                    <a:pt x="38100" y="156210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562100"/>
                  </a:lnTo>
                  <a:lnTo>
                    <a:pt x="38100" y="1562100"/>
                  </a:lnTo>
                  <a:close/>
                </a:path>
                <a:path w="4610100" h="1600200">
                  <a:moveTo>
                    <a:pt x="4590288" y="1562100"/>
                  </a:moveTo>
                  <a:lnTo>
                    <a:pt x="18288" y="1562100"/>
                  </a:lnTo>
                  <a:lnTo>
                    <a:pt x="38100" y="1580388"/>
                  </a:lnTo>
                  <a:lnTo>
                    <a:pt x="38100" y="1600200"/>
                  </a:lnTo>
                  <a:lnTo>
                    <a:pt x="4572000" y="1600200"/>
                  </a:lnTo>
                  <a:lnTo>
                    <a:pt x="4572000" y="1580388"/>
                  </a:lnTo>
                  <a:lnTo>
                    <a:pt x="4590288" y="1562100"/>
                  </a:lnTo>
                  <a:close/>
                </a:path>
                <a:path w="4610100" h="1600200">
                  <a:moveTo>
                    <a:pt x="38100" y="1600200"/>
                  </a:moveTo>
                  <a:lnTo>
                    <a:pt x="38100" y="1580388"/>
                  </a:lnTo>
                  <a:lnTo>
                    <a:pt x="18288" y="1562100"/>
                  </a:lnTo>
                  <a:lnTo>
                    <a:pt x="18288" y="1600200"/>
                  </a:lnTo>
                  <a:lnTo>
                    <a:pt x="38100" y="1600200"/>
                  </a:lnTo>
                  <a:close/>
                </a:path>
                <a:path w="4610100" h="1600200">
                  <a:moveTo>
                    <a:pt x="4590288" y="38100"/>
                  </a:moveTo>
                  <a:lnTo>
                    <a:pt x="4572000" y="18288"/>
                  </a:lnTo>
                  <a:lnTo>
                    <a:pt x="4572000" y="38100"/>
                  </a:lnTo>
                  <a:lnTo>
                    <a:pt x="4590288" y="38100"/>
                  </a:lnTo>
                  <a:close/>
                </a:path>
                <a:path w="4610100" h="1600200">
                  <a:moveTo>
                    <a:pt x="4590288" y="1562100"/>
                  </a:moveTo>
                  <a:lnTo>
                    <a:pt x="4590288" y="38100"/>
                  </a:lnTo>
                  <a:lnTo>
                    <a:pt x="4572000" y="38100"/>
                  </a:lnTo>
                  <a:lnTo>
                    <a:pt x="4572000" y="1562100"/>
                  </a:lnTo>
                  <a:lnTo>
                    <a:pt x="4590288" y="1562100"/>
                  </a:lnTo>
                  <a:close/>
                </a:path>
                <a:path w="4610100" h="1600200">
                  <a:moveTo>
                    <a:pt x="4590288" y="1600200"/>
                  </a:moveTo>
                  <a:lnTo>
                    <a:pt x="4590288" y="1562100"/>
                  </a:lnTo>
                  <a:lnTo>
                    <a:pt x="4572000" y="1580388"/>
                  </a:lnTo>
                  <a:lnTo>
                    <a:pt x="4572000" y="1600200"/>
                  </a:lnTo>
                  <a:lnTo>
                    <a:pt x="4590288" y="16002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195316" y="1409693"/>
            <a:ext cx="4196080" cy="386080"/>
            <a:chOff x="5195316" y="1409693"/>
            <a:chExt cx="4196080" cy="386080"/>
          </a:xfrm>
        </p:grpSpPr>
        <p:sp>
          <p:nvSpPr>
            <p:cNvPr id="47" name="object 47"/>
            <p:cNvSpPr/>
            <p:nvPr/>
          </p:nvSpPr>
          <p:spPr>
            <a:xfrm>
              <a:off x="5204459" y="1418837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95316" y="1409693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2530"/>
                  </a:moveTo>
                  <a:lnTo>
                    <a:pt x="4195572" y="4572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2530"/>
                  </a:lnTo>
                  <a:lnTo>
                    <a:pt x="4572" y="385578"/>
                  </a:lnTo>
                  <a:lnTo>
                    <a:pt x="9144" y="385578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8"/>
                  </a:lnTo>
                  <a:lnTo>
                    <a:pt x="4191000" y="385578"/>
                  </a:lnTo>
                  <a:lnTo>
                    <a:pt x="4195572" y="38253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9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90"/>
                  </a:lnTo>
                  <a:lnTo>
                    <a:pt x="19812" y="367290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9144" y="367290"/>
                  </a:lnTo>
                  <a:lnTo>
                    <a:pt x="19812" y="376434"/>
                  </a:lnTo>
                  <a:lnTo>
                    <a:pt x="19812" y="385578"/>
                  </a:lnTo>
                  <a:lnTo>
                    <a:pt x="4177284" y="385578"/>
                  </a:lnTo>
                  <a:lnTo>
                    <a:pt x="4177284" y="376434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19812" y="385578"/>
                  </a:moveTo>
                  <a:lnTo>
                    <a:pt x="19812" y="376434"/>
                  </a:lnTo>
                  <a:lnTo>
                    <a:pt x="9144" y="367290"/>
                  </a:lnTo>
                  <a:lnTo>
                    <a:pt x="9144" y="385578"/>
                  </a:lnTo>
                  <a:lnTo>
                    <a:pt x="19812" y="385578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90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4186428" y="385578"/>
                  </a:moveTo>
                  <a:lnTo>
                    <a:pt x="4186428" y="367290"/>
                  </a:lnTo>
                  <a:lnTo>
                    <a:pt x="4177284" y="376434"/>
                  </a:lnTo>
                  <a:lnTo>
                    <a:pt x="4177284" y="385578"/>
                  </a:lnTo>
                  <a:lnTo>
                    <a:pt x="4186428" y="3855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31437" y="1393951"/>
            <a:ext cx="8666480" cy="874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31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1885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2: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Compute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state</a:t>
            </a:r>
            <a:r>
              <a:rPr sz="1800" spc="-2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function of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and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1800" b="1" i="1" spc="-75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45" y="3232404"/>
            <a:ext cx="2265045" cy="1854835"/>
            <a:chOff x="1063745" y="3232404"/>
            <a:chExt cx="2265045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57" y="3974592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5561" y="4666488"/>
              <a:ext cx="1742439" cy="421005"/>
            </a:xfrm>
            <a:custGeom>
              <a:avLst/>
              <a:gdLst/>
              <a:ahLst/>
              <a:cxnLst/>
              <a:rect l="l" t="t" r="r" b="b"/>
              <a:pathLst>
                <a:path w="1742439" h="421004">
                  <a:moveTo>
                    <a:pt x="1741938" y="353568"/>
                  </a:moveTo>
                  <a:lnTo>
                    <a:pt x="1741938" y="67056"/>
                  </a:lnTo>
                  <a:lnTo>
                    <a:pt x="1738890" y="51816"/>
                  </a:lnTo>
                  <a:lnTo>
                    <a:pt x="1735842" y="45720"/>
                  </a:lnTo>
                  <a:lnTo>
                    <a:pt x="1732794" y="38100"/>
                  </a:lnTo>
                  <a:lnTo>
                    <a:pt x="1728222" y="32004"/>
                  </a:lnTo>
                  <a:lnTo>
                    <a:pt x="1720602" y="21336"/>
                  </a:lnTo>
                  <a:lnTo>
                    <a:pt x="1708410" y="12192"/>
                  </a:lnTo>
                  <a:lnTo>
                    <a:pt x="1690122" y="3048"/>
                  </a:lnTo>
                  <a:lnTo>
                    <a:pt x="167488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7056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9812" y="44196"/>
                  </a:lnTo>
                  <a:lnTo>
                    <a:pt x="22860" y="39624"/>
                  </a:lnTo>
                  <a:lnTo>
                    <a:pt x="30480" y="32004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45720" y="19812"/>
                  </a:lnTo>
                  <a:lnTo>
                    <a:pt x="50292" y="16764"/>
                  </a:lnTo>
                  <a:lnTo>
                    <a:pt x="68580" y="12192"/>
                  </a:lnTo>
                  <a:lnTo>
                    <a:pt x="1673358" y="12192"/>
                  </a:lnTo>
                  <a:lnTo>
                    <a:pt x="1691646" y="16764"/>
                  </a:lnTo>
                  <a:lnTo>
                    <a:pt x="1696218" y="19812"/>
                  </a:lnTo>
                  <a:lnTo>
                    <a:pt x="1702314" y="22860"/>
                  </a:lnTo>
                  <a:lnTo>
                    <a:pt x="1702314" y="23948"/>
                  </a:lnTo>
                  <a:lnTo>
                    <a:pt x="1711458" y="30480"/>
                  </a:lnTo>
                  <a:lnTo>
                    <a:pt x="1711458" y="32004"/>
                  </a:lnTo>
                  <a:lnTo>
                    <a:pt x="1719078" y="39624"/>
                  </a:lnTo>
                  <a:lnTo>
                    <a:pt x="1719078" y="41148"/>
                  </a:lnTo>
                  <a:lnTo>
                    <a:pt x="1722126" y="44196"/>
                  </a:lnTo>
                  <a:lnTo>
                    <a:pt x="1723650" y="50292"/>
                  </a:lnTo>
                  <a:lnTo>
                    <a:pt x="1726698" y="56388"/>
                  </a:lnTo>
                  <a:lnTo>
                    <a:pt x="1726698" y="54864"/>
                  </a:lnTo>
                  <a:lnTo>
                    <a:pt x="1728222" y="62484"/>
                  </a:lnTo>
                  <a:lnTo>
                    <a:pt x="1728222" y="388620"/>
                  </a:lnTo>
                  <a:lnTo>
                    <a:pt x="1732794" y="382524"/>
                  </a:lnTo>
                  <a:lnTo>
                    <a:pt x="1735842" y="374904"/>
                  </a:lnTo>
                  <a:lnTo>
                    <a:pt x="1738890" y="368808"/>
                  </a:lnTo>
                  <a:lnTo>
                    <a:pt x="1741938" y="353568"/>
                  </a:lnTo>
                  <a:close/>
                </a:path>
                <a:path w="1742439" h="421004">
                  <a:moveTo>
                    <a:pt x="32004" y="39014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8288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3568"/>
                  </a:lnTo>
                  <a:lnTo>
                    <a:pt x="12192" y="34594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0480" y="406146"/>
                  </a:lnTo>
                  <a:lnTo>
                    <a:pt x="30480" y="390144"/>
                  </a:lnTo>
                  <a:lnTo>
                    <a:pt x="32004" y="390144"/>
                  </a:lnTo>
                  <a:close/>
                </a:path>
                <a:path w="1742439" h="421004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004"/>
                  </a:lnTo>
                  <a:lnTo>
                    <a:pt x="32004" y="30480"/>
                  </a:lnTo>
                  <a:close/>
                </a:path>
                <a:path w="1742439" h="421004">
                  <a:moveTo>
                    <a:pt x="41148" y="397764"/>
                  </a:moveTo>
                  <a:lnTo>
                    <a:pt x="30480" y="390144"/>
                  </a:lnTo>
                  <a:lnTo>
                    <a:pt x="30480" y="406146"/>
                  </a:lnTo>
                  <a:lnTo>
                    <a:pt x="33528" y="408432"/>
                  </a:lnTo>
                  <a:lnTo>
                    <a:pt x="39624" y="411480"/>
                  </a:lnTo>
                  <a:lnTo>
                    <a:pt x="39624" y="397764"/>
                  </a:lnTo>
                  <a:lnTo>
                    <a:pt x="41148" y="397764"/>
                  </a:lnTo>
                  <a:close/>
                </a:path>
                <a:path w="1742439" h="421004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742439" h="421004">
                  <a:moveTo>
                    <a:pt x="1702314" y="411480"/>
                  </a:moveTo>
                  <a:lnTo>
                    <a:pt x="1702314" y="397764"/>
                  </a:lnTo>
                  <a:lnTo>
                    <a:pt x="1696218" y="400812"/>
                  </a:lnTo>
                  <a:lnTo>
                    <a:pt x="1691646" y="403860"/>
                  </a:lnTo>
                  <a:lnTo>
                    <a:pt x="1673358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45720" y="400812"/>
                  </a:lnTo>
                  <a:lnTo>
                    <a:pt x="39624" y="397764"/>
                  </a:lnTo>
                  <a:lnTo>
                    <a:pt x="39624" y="411480"/>
                  </a:lnTo>
                  <a:lnTo>
                    <a:pt x="45720" y="414528"/>
                  </a:lnTo>
                  <a:lnTo>
                    <a:pt x="53340" y="417576"/>
                  </a:lnTo>
                  <a:lnTo>
                    <a:pt x="59436" y="419100"/>
                  </a:lnTo>
                  <a:lnTo>
                    <a:pt x="67056" y="420624"/>
                  </a:lnTo>
                  <a:lnTo>
                    <a:pt x="1674882" y="420624"/>
                  </a:lnTo>
                  <a:lnTo>
                    <a:pt x="1690122" y="417576"/>
                  </a:lnTo>
                  <a:lnTo>
                    <a:pt x="1702314" y="411480"/>
                  </a:lnTo>
                  <a:close/>
                </a:path>
                <a:path w="1742439" h="421004">
                  <a:moveTo>
                    <a:pt x="1702314" y="23948"/>
                  </a:moveTo>
                  <a:lnTo>
                    <a:pt x="1702314" y="22860"/>
                  </a:lnTo>
                  <a:lnTo>
                    <a:pt x="1700790" y="22860"/>
                  </a:lnTo>
                  <a:lnTo>
                    <a:pt x="1702314" y="23948"/>
                  </a:lnTo>
                  <a:close/>
                </a:path>
                <a:path w="1742439" h="421004">
                  <a:moveTo>
                    <a:pt x="1711458" y="406146"/>
                  </a:moveTo>
                  <a:lnTo>
                    <a:pt x="1711458" y="390144"/>
                  </a:lnTo>
                  <a:lnTo>
                    <a:pt x="1700790" y="397764"/>
                  </a:lnTo>
                  <a:lnTo>
                    <a:pt x="1702314" y="397764"/>
                  </a:lnTo>
                  <a:lnTo>
                    <a:pt x="1702314" y="411480"/>
                  </a:lnTo>
                  <a:lnTo>
                    <a:pt x="1708410" y="408432"/>
                  </a:lnTo>
                  <a:lnTo>
                    <a:pt x="1711458" y="406146"/>
                  </a:lnTo>
                  <a:close/>
                </a:path>
                <a:path w="1742439" h="421004">
                  <a:moveTo>
                    <a:pt x="1711458" y="32004"/>
                  </a:moveTo>
                  <a:lnTo>
                    <a:pt x="1711458" y="30480"/>
                  </a:lnTo>
                  <a:lnTo>
                    <a:pt x="1709934" y="30480"/>
                  </a:lnTo>
                  <a:lnTo>
                    <a:pt x="1711458" y="32004"/>
                  </a:lnTo>
                  <a:close/>
                </a:path>
                <a:path w="1742439" h="421004">
                  <a:moveTo>
                    <a:pt x="1719078" y="400431"/>
                  </a:moveTo>
                  <a:lnTo>
                    <a:pt x="1719078" y="381000"/>
                  </a:lnTo>
                  <a:lnTo>
                    <a:pt x="1709934" y="390144"/>
                  </a:lnTo>
                  <a:lnTo>
                    <a:pt x="1711458" y="390144"/>
                  </a:lnTo>
                  <a:lnTo>
                    <a:pt x="1711458" y="406146"/>
                  </a:lnTo>
                  <a:lnTo>
                    <a:pt x="1719078" y="400431"/>
                  </a:lnTo>
                  <a:close/>
                </a:path>
                <a:path w="1742439" h="421004">
                  <a:moveTo>
                    <a:pt x="1719078" y="41148"/>
                  </a:moveTo>
                  <a:lnTo>
                    <a:pt x="1719078" y="39624"/>
                  </a:lnTo>
                  <a:lnTo>
                    <a:pt x="1717554" y="39624"/>
                  </a:lnTo>
                  <a:lnTo>
                    <a:pt x="1719078" y="41148"/>
                  </a:lnTo>
                  <a:close/>
                </a:path>
                <a:path w="1742439" h="421004">
                  <a:moveTo>
                    <a:pt x="1728222" y="388620"/>
                  </a:moveTo>
                  <a:lnTo>
                    <a:pt x="1728222" y="358140"/>
                  </a:lnTo>
                  <a:lnTo>
                    <a:pt x="1726698" y="365760"/>
                  </a:lnTo>
                  <a:lnTo>
                    <a:pt x="1726698" y="364236"/>
                  </a:lnTo>
                  <a:lnTo>
                    <a:pt x="1723650" y="370332"/>
                  </a:lnTo>
                  <a:lnTo>
                    <a:pt x="1722126" y="376428"/>
                  </a:lnTo>
                  <a:lnTo>
                    <a:pt x="1722126" y="374904"/>
                  </a:lnTo>
                  <a:lnTo>
                    <a:pt x="1717554" y="381000"/>
                  </a:lnTo>
                  <a:lnTo>
                    <a:pt x="1719078" y="381000"/>
                  </a:lnTo>
                  <a:lnTo>
                    <a:pt x="1719078" y="400431"/>
                  </a:lnTo>
                  <a:lnTo>
                    <a:pt x="1720602" y="399288"/>
                  </a:lnTo>
                  <a:lnTo>
                    <a:pt x="1728222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09" y="3941063"/>
              <a:ext cx="1304550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4913" y="3933444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5218" y="59436"/>
                  </a:lnTo>
                  <a:lnTo>
                    <a:pt x="1295406" y="22860"/>
                  </a:lnTo>
                  <a:lnTo>
                    <a:pt x="1264926" y="4572"/>
                  </a:lnTo>
                  <a:lnTo>
                    <a:pt x="1257306" y="1524"/>
                  </a:lnTo>
                  <a:lnTo>
                    <a:pt x="1249686" y="1524"/>
                  </a:lnTo>
                  <a:lnTo>
                    <a:pt x="124206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53340" y="4572"/>
                  </a:lnTo>
                  <a:lnTo>
                    <a:pt x="13716" y="33528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70332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622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68580" y="13716"/>
                  </a:lnTo>
                  <a:lnTo>
                    <a:pt x="1249686" y="13716"/>
                  </a:lnTo>
                  <a:lnTo>
                    <a:pt x="1249686" y="14020"/>
                  </a:lnTo>
                  <a:lnTo>
                    <a:pt x="1255782" y="15240"/>
                  </a:lnTo>
                  <a:lnTo>
                    <a:pt x="1255782" y="15621"/>
                  </a:lnTo>
                  <a:lnTo>
                    <a:pt x="1266450" y="18288"/>
                  </a:lnTo>
                  <a:lnTo>
                    <a:pt x="1272546" y="21336"/>
                  </a:lnTo>
                  <a:lnTo>
                    <a:pt x="1272546" y="22098"/>
                  </a:lnTo>
                  <a:lnTo>
                    <a:pt x="1277118" y="24384"/>
                  </a:lnTo>
                  <a:lnTo>
                    <a:pt x="1277118" y="22860"/>
                  </a:lnTo>
                  <a:lnTo>
                    <a:pt x="1286262" y="32004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9978" y="5181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3694" y="370332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21336" y="376428"/>
                  </a:move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6748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31698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6748"/>
                  </a:lnTo>
                  <a:lnTo>
                    <a:pt x="22860" y="400812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400812"/>
                  </a:lnTo>
                  <a:lnTo>
                    <a:pt x="30480" y="407343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8649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7343"/>
                  </a:lnTo>
                  <a:lnTo>
                    <a:pt x="32004" y="408649"/>
                  </a:lnTo>
                  <a:close/>
                </a:path>
                <a:path w="131698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316989" h="422275">
                  <a:moveTo>
                    <a:pt x="41148" y="399288"/>
                  </a:move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8649"/>
                  </a:lnTo>
                  <a:lnTo>
                    <a:pt x="33528" y="409956"/>
                  </a:lnTo>
                  <a:lnTo>
                    <a:pt x="39624" y="413004"/>
                  </a:lnTo>
                  <a:lnTo>
                    <a:pt x="39624" y="399288"/>
                  </a:lnTo>
                  <a:lnTo>
                    <a:pt x="41148" y="399288"/>
                  </a:lnTo>
                  <a:close/>
                </a:path>
                <a:path w="1316989" h="422275">
                  <a:moveTo>
                    <a:pt x="41148" y="23622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622"/>
                  </a:lnTo>
                  <a:close/>
                </a:path>
                <a:path w="1316989" h="422275">
                  <a:moveTo>
                    <a:pt x="51816" y="418490"/>
                  </a:moveTo>
                  <a:lnTo>
                    <a:pt x="51816" y="405384"/>
                  </a:lnTo>
                  <a:lnTo>
                    <a:pt x="39624" y="399288"/>
                  </a:lnTo>
                  <a:lnTo>
                    <a:pt x="39624" y="413004"/>
                  </a:lnTo>
                  <a:lnTo>
                    <a:pt x="45720" y="416052"/>
                  </a:lnTo>
                  <a:lnTo>
                    <a:pt x="51816" y="418490"/>
                  </a:lnTo>
                  <a:close/>
                </a:path>
                <a:path w="131698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316989" h="422275">
                  <a:moveTo>
                    <a:pt x="1255782" y="420928"/>
                  </a:moveTo>
                  <a:lnTo>
                    <a:pt x="1255782" y="408432"/>
                  </a:lnTo>
                  <a:lnTo>
                    <a:pt x="1249686" y="408432"/>
                  </a:lnTo>
                  <a:lnTo>
                    <a:pt x="1242066" y="409956"/>
                  </a:lnTo>
                  <a:lnTo>
                    <a:pt x="74676" y="409956"/>
                  </a:lnTo>
                  <a:lnTo>
                    <a:pt x="68580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1816" y="405384"/>
                  </a:lnTo>
                  <a:lnTo>
                    <a:pt x="51816" y="41849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249686" y="422148"/>
                  </a:lnTo>
                  <a:lnTo>
                    <a:pt x="1255782" y="420928"/>
                  </a:lnTo>
                  <a:close/>
                </a:path>
                <a:path w="1316989" h="422275">
                  <a:moveTo>
                    <a:pt x="1249686" y="14020"/>
                  </a:moveTo>
                  <a:lnTo>
                    <a:pt x="1249686" y="13716"/>
                  </a:lnTo>
                  <a:lnTo>
                    <a:pt x="1248162" y="13716"/>
                  </a:lnTo>
                  <a:lnTo>
                    <a:pt x="1249686" y="14020"/>
                  </a:lnTo>
                  <a:close/>
                </a:path>
                <a:path w="1316989" h="422275">
                  <a:moveTo>
                    <a:pt x="1255782" y="15621"/>
                  </a:moveTo>
                  <a:lnTo>
                    <a:pt x="1255782" y="15240"/>
                  </a:lnTo>
                  <a:lnTo>
                    <a:pt x="1254258" y="15240"/>
                  </a:lnTo>
                  <a:lnTo>
                    <a:pt x="1255782" y="15621"/>
                  </a:lnTo>
                  <a:close/>
                </a:path>
                <a:path w="1316989" h="422275">
                  <a:moveTo>
                    <a:pt x="1272546" y="415290"/>
                  </a:moveTo>
                  <a:lnTo>
                    <a:pt x="1272546" y="402336"/>
                  </a:lnTo>
                  <a:lnTo>
                    <a:pt x="1266450" y="405384"/>
                  </a:lnTo>
                  <a:lnTo>
                    <a:pt x="1266450" y="403860"/>
                  </a:lnTo>
                  <a:lnTo>
                    <a:pt x="1260354" y="406908"/>
                  </a:lnTo>
                  <a:lnTo>
                    <a:pt x="1254258" y="408432"/>
                  </a:lnTo>
                  <a:lnTo>
                    <a:pt x="1255782" y="408432"/>
                  </a:lnTo>
                  <a:lnTo>
                    <a:pt x="1255782" y="420928"/>
                  </a:lnTo>
                  <a:lnTo>
                    <a:pt x="1264926" y="419100"/>
                  </a:lnTo>
                  <a:lnTo>
                    <a:pt x="1272546" y="415290"/>
                  </a:lnTo>
                  <a:close/>
                </a:path>
                <a:path w="1316989" h="422275">
                  <a:moveTo>
                    <a:pt x="1272546" y="22098"/>
                  </a:moveTo>
                  <a:lnTo>
                    <a:pt x="1272546" y="21336"/>
                  </a:lnTo>
                  <a:lnTo>
                    <a:pt x="1271022" y="21336"/>
                  </a:lnTo>
                  <a:lnTo>
                    <a:pt x="1272546" y="22098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6930" y="377952"/>
                  </a:lnTo>
                  <a:lnTo>
                    <a:pt x="1296930" y="376428"/>
                  </a:lnTo>
                  <a:lnTo>
                    <a:pt x="1293882" y="382524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1022" y="402336"/>
                  </a:lnTo>
                  <a:lnTo>
                    <a:pt x="1272546" y="402336"/>
                  </a:lnTo>
                  <a:lnTo>
                    <a:pt x="1272546" y="415290"/>
                  </a:lnTo>
                  <a:lnTo>
                    <a:pt x="1277118" y="413004"/>
                  </a:lnTo>
                  <a:lnTo>
                    <a:pt x="1284738" y="409956"/>
                  </a:lnTo>
                  <a:lnTo>
                    <a:pt x="1295406" y="400812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318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168"/>
                  </a:lnTo>
                  <a:lnTo>
                    <a:pt x="24871" y="239536"/>
                  </a:lnTo>
                  <a:lnTo>
                    <a:pt x="52669" y="272344"/>
                  </a:lnTo>
                  <a:lnTo>
                    <a:pt x="87782" y="293961"/>
                  </a:lnTo>
                  <a:lnTo>
                    <a:pt x="128015" y="301751"/>
                  </a:lnTo>
                  <a:lnTo>
                    <a:pt x="168834" y="293961"/>
                  </a:lnTo>
                  <a:lnTo>
                    <a:pt x="204020" y="272344"/>
                  </a:lnTo>
                  <a:lnTo>
                    <a:pt x="231599" y="239536"/>
                  </a:lnTo>
                  <a:lnTo>
                    <a:pt x="249594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7085" y="328726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5">
                  <a:moveTo>
                    <a:pt x="269748" y="158496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945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770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9812"/>
                  </a:lnTo>
                  <a:lnTo>
                    <a:pt x="109728" y="17145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60020" y="16764"/>
                  </a:lnTo>
                  <a:lnTo>
                    <a:pt x="160020" y="17145"/>
                  </a:lnTo>
                  <a:lnTo>
                    <a:pt x="170688" y="19812"/>
                  </a:lnTo>
                  <a:lnTo>
                    <a:pt x="181356" y="24384"/>
                  </a:lnTo>
                  <a:lnTo>
                    <a:pt x="220980" y="54864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821"/>
                  </a:lnTo>
                  <a:lnTo>
                    <a:pt x="246888" y="1021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954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5552"/>
                  </a:lnTo>
                  <a:lnTo>
                    <a:pt x="259080" y="219456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8496"/>
                  </a:lnTo>
                  <a:close/>
                </a:path>
                <a:path w="269875" h="315595">
                  <a:moveTo>
                    <a:pt x="12264" y="157770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770"/>
                  </a:lnTo>
                  <a:close/>
                </a:path>
                <a:path w="269875" h="315595">
                  <a:moveTo>
                    <a:pt x="77724" y="284988"/>
                  </a:moveTo>
                  <a:lnTo>
                    <a:pt x="67056" y="277368"/>
                  </a:lnTo>
                  <a:lnTo>
                    <a:pt x="67056" y="278892"/>
                  </a:lnTo>
                  <a:lnTo>
                    <a:pt x="48768" y="260604"/>
                  </a:lnTo>
                  <a:lnTo>
                    <a:pt x="27432" y="227076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173736"/>
                  </a:lnTo>
                  <a:lnTo>
                    <a:pt x="12264" y="157770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6764" y="231648"/>
                  </a:lnTo>
                  <a:lnTo>
                    <a:pt x="22860" y="245364"/>
                  </a:lnTo>
                  <a:lnTo>
                    <a:pt x="48768" y="278892"/>
                  </a:lnTo>
                  <a:lnTo>
                    <a:pt x="76200" y="299466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5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9466"/>
                  </a:lnTo>
                  <a:lnTo>
                    <a:pt x="82296" y="303276"/>
                  </a:lnTo>
                  <a:lnTo>
                    <a:pt x="86868" y="304990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5">
                  <a:moveTo>
                    <a:pt x="111252" y="312928"/>
                  </a:moveTo>
                  <a:lnTo>
                    <a:pt x="111252" y="300228"/>
                  </a:lnTo>
                  <a:lnTo>
                    <a:pt x="86868" y="291084"/>
                  </a:lnTo>
                  <a:lnTo>
                    <a:pt x="86868" y="304990"/>
                  </a:lnTo>
                  <a:lnTo>
                    <a:pt x="106680" y="312420"/>
                  </a:lnTo>
                  <a:lnTo>
                    <a:pt x="111252" y="312928"/>
                  </a:lnTo>
                  <a:close/>
                </a:path>
                <a:path w="269875" h="315595">
                  <a:moveTo>
                    <a:pt x="111252" y="16764"/>
                  </a:moveTo>
                  <a:lnTo>
                    <a:pt x="109728" y="16764"/>
                  </a:lnTo>
                  <a:lnTo>
                    <a:pt x="109728" y="17145"/>
                  </a:lnTo>
                  <a:lnTo>
                    <a:pt x="111252" y="16764"/>
                  </a:lnTo>
                  <a:close/>
                </a:path>
                <a:path w="269875" h="31559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11252" y="300228"/>
                  </a:lnTo>
                  <a:lnTo>
                    <a:pt x="111252" y="312928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5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5">
                  <a:moveTo>
                    <a:pt x="160020" y="298704"/>
                  </a:move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58496" y="312758"/>
                  </a:lnTo>
                  <a:lnTo>
                    <a:pt x="158496" y="300228"/>
                  </a:lnTo>
                  <a:lnTo>
                    <a:pt x="160020" y="298704"/>
                  </a:lnTo>
                  <a:close/>
                </a:path>
                <a:path w="269875" h="315595">
                  <a:moveTo>
                    <a:pt x="160020" y="17145"/>
                  </a:moveTo>
                  <a:lnTo>
                    <a:pt x="160020" y="16764"/>
                  </a:lnTo>
                  <a:lnTo>
                    <a:pt x="158496" y="16764"/>
                  </a:lnTo>
                  <a:lnTo>
                    <a:pt x="160020" y="17145"/>
                  </a:lnTo>
                  <a:close/>
                </a:path>
                <a:path w="269875" h="315595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02692" y="278892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312758"/>
                  </a:lnTo>
                  <a:lnTo>
                    <a:pt x="199644" y="29565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5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5">
                  <a:moveTo>
                    <a:pt x="242316" y="91821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821"/>
                  </a:lnTo>
                  <a:close/>
                </a:path>
                <a:path w="269875" h="315595">
                  <a:moveTo>
                    <a:pt x="256032" y="225552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2984" y="231648"/>
                  </a:lnTo>
                  <a:lnTo>
                    <a:pt x="256032" y="225552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6191" y="3294887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168"/>
                  </a:lnTo>
                  <a:lnTo>
                    <a:pt x="24432" y="239536"/>
                  </a:lnTo>
                  <a:lnTo>
                    <a:pt x="52011" y="272344"/>
                  </a:lnTo>
                  <a:lnTo>
                    <a:pt x="87197" y="293961"/>
                  </a:lnTo>
                  <a:lnTo>
                    <a:pt x="128015" y="301751"/>
                  </a:lnTo>
                  <a:lnTo>
                    <a:pt x="168249" y="293961"/>
                  </a:lnTo>
                  <a:lnTo>
                    <a:pt x="203362" y="272344"/>
                  </a:lnTo>
                  <a:lnTo>
                    <a:pt x="231160" y="239536"/>
                  </a:lnTo>
                  <a:lnTo>
                    <a:pt x="249448" y="198168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0096" y="328726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5">
                  <a:moveTo>
                    <a:pt x="268224" y="173736"/>
                  </a:moveTo>
                  <a:lnTo>
                    <a:pt x="268224" y="141732"/>
                  </a:lnTo>
                  <a:lnTo>
                    <a:pt x="262128" y="111252"/>
                  </a:lnTo>
                  <a:lnTo>
                    <a:pt x="245364" y="70104"/>
                  </a:lnTo>
                  <a:lnTo>
                    <a:pt x="210312" y="27432"/>
                  </a:lnTo>
                  <a:lnTo>
                    <a:pt x="173736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6096" y="111252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9456"/>
                  </a:lnTo>
                  <a:lnTo>
                    <a:pt x="12192" y="225552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5240" y="129540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1336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9188"/>
                  </a:lnTo>
                  <a:lnTo>
                    <a:pt x="65532" y="38100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21920" y="13716"/>
                  </a:lnTo>
                  <a:lnTo>
                    <a:pt x="146304" y="13716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7665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6888" y="102108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9540"/>
                  </a:lnTo>
                  <a:lnTo>
                    <a:pt x="252984" y="128016"/>
                  </a:lnTo>
                  <a:lnTo>
                    <a:pt x="255959" y="157770"/>
                  </a:lnTo>
                  <a:lnTo>
                    <a:pt x="256032" y="156972"/>
                  </a:lnTo>
                  <a:lnTo>
                    <a:pt x="256032" y="223520"/>
                  </a:lnTo>
                  <a:lnTo>
                    <a:pt x="257556" y="219456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5" h="315595">
                  <a:moveTo>
                    <a:pt x="48768" y="260604"/>
                  </a:moveTo>
                  <a:lnTo>
                    <a:pt x="21336" y="214884"/>
                  </a:lnTo>
                  <a:lnTo>
                    <a:pt x="12192" y="172212"/>
                  </a:lnTo>
                  <a:lnTo>
                    <a:pt x="12192" y="225552"/>
                  </a:lnTo>
                  <a:lnTo>
                    <a:pt x="38100" y="268224"/>
                  </a:lnTo>
                  <a:lnTo>
                    <a:pt x="47244" y="278892"/>
                  </a:lnTo>
                  <a:lnTo>
                    <a:pt x="47244" y="260604"/>
                  </a:lnTo>
                  <a:lnTo>
                    <a:pt x="48768" y="260604"/>
                  </a:lnTo>
                  <a:close/>
                </a:path>
                <a:path w="268605" h="31559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5" h="315595">
                  <a:moveTo>
                    <a:pt x="67056" y="293751"/>
                  </a:moveTo>
                  <a:lnTo>
                    <a:pt x="67056" y="278892"/>
                  </a:lnTo>
                  <a:lnTo>
                    <a:pt x="56388" y="269748"/>
                  </a:lnTo>
                  <a:lnTo>
                    <a:pt x="47244" y="260604"/>
                  </a:lnTo>
                  <a:lnTo>
                    <a:pt x="47244" y="278892"/>
                  </a:lnTo>
                  <a:lnTo>
                    <a:pt x="57912" y="288036"/>
                  </a:lnTo>
                  <a:lnTo>
                    <a:pt x="67056" y="293751"/>
                  </a:lnTo>
                  <a:close/>
                </a:path>
                <a:path w="268605" h="315595">
                  <a:moveTo>
                    <a:pt x="67056" y="38100"/>
                  </a:moveTo>
                  <a:lnTo>
                    <a:pt x="65532" y="38100"/>
                  </a:lnTo>
                  <a:lnTo>
                    <a:pt x="65532" y="39188"/>
                  </a:lnTo>
                  <a:lnTo>
                    <a:pt x="67056" y="38100"/>
                  </a:lnTo>
                  <a:close/>
                </a:path>
                <a:path w="268605" h="31559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7056" y="278892"/>
                  </a:lnTo>
                  <a:lnTo>
                    <a:pt x="67056" y="293751"/>
                  </a:lnTo>
                  <a:lnTo>
                    <a:pt x="70104" y="295656"/>
                  </a:lnTo>
                  <a:lnTo>
                    <a:pt x="80772" y="303276"/>
                  </a:lnTo>
                  <a:lnTo>
                    <a:pt x="92964" y="307848"/>
                  </a:lnTo>
                  <a:lnTo>
                    <a:pt x="97536" y="309372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5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5">
                  <a:moveTo>
                    <a:pt x="170688" y="308991"/>
                  </a:moveTo>
                  <a:lnTo>
                    <a:pt x="170688" y="295656"/>
                  </a:lnTo>
                  <a:lnTo>
                    <a:pt x="158496" y="300228"/>
                  </a:lnTo>
                  <a:lnTo>
                    <a:pt x="158496" y="298704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00228"/>
                  </a:lnTo>
                  <a:lnTo>
                    <a:pt x="97536" y="295656"/>
                  </a:lnTo>
                  <a:lnTo>
                    <a:pt x="97536" y="309372"/>
                  </a:lnTo>
                  <a:lnTo>
                    <a:pt x="106680" y="312420"/>
                  </a:lnTo>
                  <a:lnTo>
                    <a:pt x="134112" y="315468"/>
                  </a:lnTo>
                  <a:lnTo>
                    <a:pt x="161544" y="312420"/>
                  </a:lnTo>
                  <a:lnTo>
                    <a:pt x="170688" y="308991"/>
                  </a:lnTo>
                  <a:close/>
                </a:path>
                <a:path w="268605" h="315595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5">
                  <a:moveTo>
                    <a:pt x="202692" y="277368"/>
                  </a:move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991"/>
                  </a:lnTo>
                  <a:lnTo>
                    <a:pt x="173736" y="307848"/>
                  </a:lnTo>
                  <a:lnTo>
                    <a:pt x="187452" y="303276"/>
                  </a:lnTo>
                  <a:lnTo>
                    <a:pt x="198120" y="295656"/>
                  </a:lnTo>
                  <a:lnTo>
                    <a:pt x="201168" y="293751"/>
                  </a:lnTo>
                  <a:lnTo>
                    <a:pt x="201168" y="278892"/>
                  </a:lnTo>
                  <a:lnTo>
                    <a:pt x="202692" y="277368"/>
                  </a:lnTo>
                  <a:close/>
                </a:path>
                <a:path w="268605" h="315595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5">
                  <a:moveTo>
                    <a:pt x="211836" y="286512"/>
                  </a:moveTo>
                  <a:lnTo>
                    <a:pt x="211836" y="269748"/>
                  </a:lnTo>
                  <a:lnTo>
                    <a:pt x="201168" y="278892"/>
                  </a:lnTo>
                  <a:lnTo>
                    <a:pt x="201168" y="293751"/>
                  </a:lnTo>
                  <a:lnTo>
                    <a:pt x="210312" y="288036"/>
                  </a:lnTo>
                  <a:lnTo>
                    <a:pt x="211836" y="286512"/>
                  </a:lnTo>
                  <a:close/>
                </a:path>
                <a:path w="268605" h="31559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5" h="31559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0312" y="269748"/>
                  </a:lnTo>
                  <a:lnTo>
                    <a:pt x="211836" y="269748"/>
                  </a:lnTo>
                  <a:lnTo>
                    <a:pt x="211836" y="286512"/>
                  </a:lnTo>
                  <a:lnTo>
                    <a:pt x="228600" y="269748"/>
                  </a:lnTo>
                  <a:close/>
                </a:path>
                <a:path w="268605" h="315595">
                  <a:moveTo>
                    <a:pt x="228600" y="67665"/>
                  </a:moveTo>
                  <a:lnTo>
                    <a:pt x="228600" y="65532"/>
                  </a:lnTo>
                  <a:lnTo>
                    <a:pt x="227076" y="65532"/>
                  </a:lnTo>
                  <a:lnTo>
                    <a:pt x="228600" y="67665"/>
                  </a:lnTo>
                  <a:close/>
                </a:path>
                <a:path w="268605" h="315595">
                  <a:moveTo>
                    <a:pt x="246888" y="242620"/>
                  </a:moveTo>
                  <a:lnTo>
                    <a:pt x="246888" y="214884"/>
                  </a:lnTo>
                  <a:lnTo>
                    <a:pt x="234696" y="239268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5" h="315595">
                  <a:moveTo>
                    <a:pt x="246888" y="105156"/>
                  </a:moveTo>
                  <a:lnTo>
                    <a:pt x="246888" y="102108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5" h="315595">
                  <a:moveTo>
                    <a:pt x="256032" y="223520"/>
                  </a:moveTo>
                  <a:lnTo>
                    <a:pt x="256032" y="158496"/>
                  </a:lnTo>
                  <a:lnTo>
                    <a:pt x="255959" y="157770"/>
                  </a:lnTo>
                  <a:lnTo>
                    <a:pt x="254508" y="173736"/>
                  </a:lnTo>
                  <a:lnTo>
                    <a:pt x="254508" y="172212"/>
                  </a:lnTo>
                  <a:lnTo>
                    <a:pt x="252984" y="187452"/>
                  </a:lnTo>
                  <a:lnTo>
                    <a:pt x="249936" y="201168"/>
                  </a:lnTo>
                  <a:lnTo>
                    <a:pt x="245364" y="214884"/>
                  </a:lnTo>
                  <a:lnTo>
                    <a:pt x="246888" y="214884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3520"/>
                  </a:lnTo>
                  <a:close/>
                </a:path>
                <a:path w="268605" h="315595">
                  <a:moveTo>
                    <a:pt x="256032" y="158496"/>
                  </a:moveTo>
                  <a:lnTo>
                    <a:pt x="256032" y="156972"/>
                  </a:lnTo>
                  <a:lnTo>
                    <a:pt x="255959" y="157770"/>
                  </a:lnTo>
                  <a:lnTo>
                    <a:pt x="256032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7671" y="3288791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1576" y="3282696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5052"/>
                  </a:lnTo>
                  <a:lnTo>
                    <a:pt x="210312" y="27432"/>
                  </a:lnTo>
                  <a:lnTo>
                    <a:pt x="199644" y="18288"/>
                  </a:lnTo>
                  <a:lnTo>
                    <a:pt x="175260" y="6096"/>
                  </a:lnTo>
                  <a:lnTo>
                    <a:pt x="161544" y="3048"/>
                  </a:lnTo>
                  <a:lnTo>
                    <a:pt x="149352" y="0"/>
                  </a:lnTo>
                  <a:lnTo>
                    <a:pt x="120396" y="0"/>
                  </a:lnTo>
                  <a:lnTo>
                    <a:pt x="108204" y="3048"/>
                  </a:lnTo>
                  <a:lnTo>
                    <a:pt x="94488" y="6096"/>
                  </a:lnTo>
                  <a:lnTo>
                    <a:pt x="70104" y="18288"/>
                  </a:lnTo>
                  <a:lnTo>
                    <a:pt x="59436" y="27432"/>
                  </a:lnTo>
                  <a:lnTo>
                    <a:pt x="48768" y="35052"/>
                  </a:lnTo>
                  <a:lnTo>
                    <a:pt x="22860" y="68580"/>
                  </a:lnTo>
                  <a:lnTo>
                    <a:pt x="6096" y="109728"/>
                  </a:lnTo>
                  <a:lnTo>
                    <a:pt x="0" y="156972"/>
                  </a:lnTo>
                  <a:lnTo>
                    <a:pt x="3048" y="187452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6868" y="23622"/>
                  </a:lnTo>
                  <a:lnTo>
                    <a:pt x="86868" y="22860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530"/>
                  </a:lnTo>
                  <a:lnTo>
                    <a:pt x="121920" y="12192"/>
                  </a:lnTo>
                  <a:lnTo>
                    <a:pt x="147828" y="12192"/>
                  </a:lnTo>
                  <a:lnTo>
                    <a:pt x="147828" y="12530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2880" y="22860"/>
                  </a:lnTo>
                  <a:lnTo>
                    <a:pt x="182880" y="23622"/>
                  </a:lnTo>
                  <a:lnTo>
                    <a:pt x="193548" y="28956"/>
                  </a:lnTo>
                  <a:lnTo>
                    <a:pt x="193548" y="30044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4676"/>
                  </a:lnTo>
                  <a:lnTo>
                    <a:pt x="242316" y="88392"/>
                  </a:lnTo>
                  <a:lnTo>
                    <a:pt x="242316" y="86868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7452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3464"/>
                  </a:move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22860" y="213360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6200" y="297942"/>
                  </a:lnTo>
                  <a:lnTo>
                    <a:pt x="76200" y="283464"/>
                  </a:lnTo>
                  <a:lnTo>
                    <a:pt x="77724" y="28346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289560"/>
                  </a:moveTo>
                  <a:lnTo>
                    <a:pt x="76200" y="283464"/>
                  </a:lnTo>
                  <a:lnTo>
                    <a:pt x="76200" y="297942"/>
                  </a:lnTo>
                  <a:lnTo>
                    <a:pt x="82296" y="301752"/>
                  </a:lnTo>
                  <a:lnTo>
                    <a:pt x="86868" y="303466"/>
                  </a:lnTo>
                  <a:lnTo>
                    <a:pt x="86868" y="289560"/>
                  </a:lnTo>
                  <a:lnTo>
                    <a:pt x="88392" y="289560"/>
                  </a:lnTo>
                  <a:close/>
                </a:path>
                <a:path w="269875" h="314325">
                  <a:moveTo>
                    <a:pt x="88392" y="22860"/>
                  </a:moveTo>
                  <a:lnTo>
                    <a:pt x="86868" y="22860"/>
                  </a:lnTo>
                  <a:lnTo>
                    <a:pt x="86868" y="23622"/>
                  </a:lnTo>
                  <a:lnTo>
                    <a:pt x="88392" y="2286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6868" y="303466"/>
                  </a:lnTo>
                  <a:lnTo>
                    <a:pt x="94488" y="306324"/>
                  </a:lnTo>
                  <a:lnTo>
                    <a:pt x="108204" y="310896"/>
                  </a:lnTo>
                  <a:lnTo>
                    <a:pt x="109728" y="311086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0228"/>
                  </a:moveTo>
                  <a:lnTo>
                    <a:pt x="109728" y="298704"/>
                  </a:lnTo>
                  <a:lnTo>
                    <a:pt x="109728" y="311086"/>
                  </a:lnTo>
                  <a:lnTo>
                    <a:pt x="120396" y="312420"/>
                  </a:lnTo>
                  <a:lnTo>
                    <a:pt x="121920" y="312589"/>
                  </a:lnTo>
                  <a:lnTo>
                    <a:pt x="121920" y="300228"/>
                  </a:lnTo>
                  <a:lnTo>
                    <a:pt x="123444" y="300228"/>
                  </a:lnTo>
                  <a:close/>
                </a:path>
                <a:path w="269875" h="314325">
                  <a:moveTo>
                    <a:pt x="123444" y="12192"/>
                  </a:moveTo>
                  <a:lnTo>
                    <a:pt x="121920" y="12192"/>
                  </a:lnTo>
                  <a:lnTo>
                    <a:pt x="121920" y="12530"/>
                  </a:lnTo>
                  <a:lnTo>
                    <a:pt x="123444" y="12192"/>
                  </a:lnTo>
                  <a:close/>
                </a:path>
                <a:path w="269875" h="314325">
                  <a:moveTo>
                    <a:pt x="135636" y="313791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21920" y="312589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867"/>
                  </a:lnTo>
                  <a:lnTo>
                    <a:pt x="135636" y="313791"/>
                  </a:lnTo>
                  <a:close/>
                </a:path>
                <a:path w="269875" h="314325">
                  <a:moveTo>
                    <a:pt x="147828" y="312572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791"/>
                  </a:lnTo>
                  <a:lnTo>
                    <a:pt x="147828" y="312572"/>
                  </a:lnTo>
                  <a:close/>
                </a:path>
                <a:path w="269875" h="314325">
                  <a:moveTo>
                    <a:pt x="147828" y="12530"/>
                  </a:moveTo>
                  <a:lnTo>
                    <a:pt x="147828" y="12192"/>
                  </a:lnTo>
                  <a:lnTo>
                    <a:pt x="146304" y="12192"/>
                  </a:lnTo>
                  <a:lnTo>
                    <a:pt x="147828" y="12530"/>
                  </a:lnTo>
                  <a:close/>
                </a:path>
                <a:path w="269875" h="314325">
                  <a:moveTo>
                    <a:pt x="160020" y="311086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2572"/>
                  </a:lnTo>
                  <a:lnTo>
                    <a:pt x="149352" y="312420"/>
                  </a:lnTo>
                  <a:lnTo>
                    <a:pt x="160020" y="311086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182880" y="303466"/>
                  </a:moveTo>
                  <a:lnTo>
                    <a:pt x="182880" y="289560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086"/>
                  </a:lnTo>
                  <a:lnTo>
                    <a:pt x="161544" y="310896"/>
                  </a:lnTo>
                  <a:lnTo>
                    <a:pt x="175260" y="306324"/>
                  </a:lnTo>
                  <a:lnTo>
                    <a:pt x="182880" y="303466"/>
                  </a:lnTo>
                  <a:close/>
                </a:path>
                <a:path w="269875" h="314325">
                  <a:moveTo>
                    <a:pt x="182880" y="23622"/>
                  </a:moveTo>
                  <a:lnTo>
                    <a:pt x="182880" y="22860"/>
                  </a:lnTo>
                  <a:lnTo>
                    <a:pt x="181356" y="22860"/>
                  </a:lnTo>
                  <a:lnTo>
                    <a:pt x="182880" y="23622"/>
                  </a:lnTo>
                  <a:close/>
                </a:path>
                <a:path w="269875" h="314325">
                  <a:moveTo>
                    <a:pt x="193548" y="297942"/>
                  </a:moveTo>
                  <a:lnTo>
                    <a:pt x="193548" y="283464"/>
                  </a:lnTo>
                  <a:lnTo>
                    <a:pt x="181356" y="289560"/>
                  </a:lnTo>
                  <a:lnTo>
                    <a:pt x="182880" y="289560"/>
                  </a:lnTo>
                  <a:lnTo>
                    <a:pt x="182880" y="303466"/>
                  </a:lnTo>
                  <a:lnTo>
                    <a:pt x="187452" y="301752"/>
                  </a:lnTo>
                  <a:lnTo>
                    <a:pt x="193548" y="297942"/>
                  </a:lnTo>
                  <a:close/>
                </a:path>
                <a:path w="269875" h="314325">
                  <a:moveTo>
                    <a:pt x="193548" y="30044"/>
                  </a:moveTo>
                  <a:lnTo>
                    <a:pt x="193548" y="28956"/>
                  </a:lnTo>
                  <a:lnTo>
                    <a:pt x="192024" y="28956"/>
                  </a:lnTo>
                  <a:lnTo>
                    <a:pt x="193548" y="30044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2316" y="225552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92024" y="283464"/>
                  </a:lnTo>
                  <a:lnTo>
                    <a:pt x="193548" y="283464"/>
                  </a:lnTo>
                  <a:lnTo>
                    <a:pt x="193548" y="297942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0675" y="3288791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4580" y="3282696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6700" y="124968"/>
                  </a:lnTo>
                  <a:lnTo>
                    <a:pt x="262128" y="109728"/>
                  </a:lnTo>
                  <a:lnTo>
                    <a:pt x="252984" y="82296"/>
                  </a:lnTo>
                  <a:lnTo>
                    <a:pt x="245364" y="68580"/>
                  </a:lnTo>
                  <a:lnTo>
                    <a:pt x="237744" y="57912"/>
                  </a:lnTo>
                  <a:lnTo>
                    <a:pt x="230124" y="45720"/>
                  </a:lnTo>
                  <a:lnTo>
                    <a:pt x="198120" y="18288"/>
                  </a:lnTo>
                  <a:lnTo>
                    <a:pt x="161544" y="3048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80772" y="12192"/>
                  </a:lnTo>
                  <a:lnTo>
                    <a:pt x="48768" y="35052"/>
                  </a:lnTo>
                  <a:lnTo>
                    <a:pt x="30480" y="57912"/>
                  </a:lnTo>
                  <a:lnTo>
                    <a:pt x="22860" y="68580"/>
                  </a:lnTo>
                  <a:lnTo>
                    <a:pt x="15240" y="82296"/>
                  </a:lnTo>
                  <a:lnTo>
                    <a:pt x="6096" y="109728"/>
                  </a:lnTo>
                  <a:lnTo>
                    <a:pt x="1524" y="124968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7452"/>
                  </a:lnTo>
                  <a:lnTo>
                    <a:pt x="10668" y="217932"/>
                  </a:lnTo>
                  <a:lnTo>
                    <a:pt x="12192" y="222504"/>
                  </a:lnTo>
                  <a:lnTo>
                    <a:pt x="12192" y="14173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6388" y="45974"/>
                  </a:lnTo>
                  <a:lnTo>
                    <a:pt x="56388" y="45720"/>
                  </a:lnTo>
                  <a:lnTo>
                    <a:pt x="57912" y="44196"/>
                  </a:lnTo>
                  <a:lnTo>
                    <a:pt x="57912" y="44413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97536" y="18859"/>
                  </a:lnTo>
                  <a:lnTo>
                    <a:pt x="97536" y="18288"/>
                  </a:lnTo>
                  <a:lnTo>
                    <a:pt x="121920" y="12192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8859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8600" y="64008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34696" y="74676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6888" y="100584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4173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6700" y="187452"/>
                  </a:lnTo>
                  <a:lnTo>
                    <a:pt x="268224" y="172212"/>
                  </a:lnTo>
                  <a:close/>
                </a:path>
                <a:path w="268605" h="314325">
                  <a:moveTo>
                    <a:pt x="22860" y="213360"/>
                  </a:moveTo>
                  <a:lnTo>
                    <a:pt x="18288" y="199644"/>
                  </a:lnTo>
                  <a:lnTo>
                    <a:pt x="15240" y="185928"/>
                  </a:lnTo>
                  <a:lnTo>
                    <a:pt x="12192" y="170688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1401"/>
                  </a:lnTo>
                  <a:lnTo>
                    <a:pt x="21336" y="213360"/>
                  </a:lnTo>
                  <a:lnTo>
                    <a:pt x="22860" y="213360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21336" y="213360"/>
                  </a:lnTo>
                  <a:lnTo>
                    <a:pt x="21336" y="241401"/>
                  </a:lnTo>
                  <a:lnTo>
                    <a:pt x="38100" y="268224"/>
                  </a:lnTo>
                  <a:lnTo>
                    <a:pt x="39624" y="269530"/>
                  </a:lnTo>
                  <a:lnTo>
                    <a:pt x="39624" y="248412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4008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912" y="268224"/>
                  </a:moveTo>
                  <a:lnTo>
                    <a:pt x="48768" y="259080"/>
                  </a:lnTo>
                  <a:lnTo>
                    <a:pt x="39624" y="248412"/>
                  </a:lnTo>
                  <a:lnTo>
                    <a:pt x="39624" y="269530"/>
                  </a:lnTo>
                  <a:lnTo>
                    <a:pt x="48768" y="277368"/>
                  </a:lnTo>
                  <a:lnTo>
                    <a:pt x="56388" y="284988"/>
                  </a:lnTo>
                  <a:lnTo>
                    <a:pt x="56388" y="268224"/>
                  </a:lnTo>
                  <a:lnTo>
                    <a:pt x="57912" y="268224"/>
                  </a:lnTo>
                  <a:close/>
                </a:path>
                <a:path w="268605" h="314325">
                  <a:moveTo>
                    <a:pt x="57912" y="44196"/>
                  </a:moveTo>
                  <a:lnTo>
                    <a:pt x="56388" y="45720"/>
                  </a:lnTo>
                  <a:lnTo>
                    <a:pt x="57208" y="45016"/>
                  </a:lnTo>
                  <a:lnTo>
                    <a:pt x="57912" y="44196"/>
                  </a:lnTo>
                  <a:close/>
                </a:path>
                <a:path w="268605" h="314325">
                  <a:moveTo>
                    <a:pt x="57208" y="45016"/>
                  </a:moveTo>
                  <a:lnTo>
                    <a:pt x="56388" y="45720"/>
                  </a:lnTo>
                  <a:lnTo>
                    <a:pt x="56388" y="45974"/>
                  </a:lnTo>
                  <a:lnTo>
                    <a:pt x="57208" y="4501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84988"/>
                  </a:lnTo>
                  <a:lnTo>
                    <a:pt x="57912" y="286512"/>
                  </a:lnTo>
                  <a:lnTo>
                    <a:pt x="65532" y="29127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57912" y="44413"/>
                  </a:moveTo>
                  <a:lnTo>
                    <a:pt x="57912" y="44196"/>
                  </a:lnTo>
                  <a:lnTo>
                    <a:pt x="57208" y="45016"/>
                  </a:lnTo>
                  <a:lnTo>
                    <a:pt x="57912" y="44413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308038"/>
                  </a:moveTo>
                  <a:lnTo>
                    <a:pt x="99060" y="295656"/>
                  </a:lnTo>
                  <a:lnTo>
                    <a:pt x="86868" y="289560"/>
                  </a:lnTo>
                  <a:lnTo>
                    <a:pt x="65532" y="277368"/>
                  </a:lnTo>
                  <a:lnTo>
                    <a:pt x="65532" y="291274"/>
                  </a:lnTo>
                  <a:lnTo>
                    <a:pt x="70104" y="294132"/>
                  </a:lnTo>
                  <a:lnTo>
                    <a:pt x="80772" y="301752"/>
                  </a:lnTo>
                  <a:lnTo>
                    <a:pt x="94488" y="306324"/>
                  </a:lnTo>
                  <a:lnTo>
                    <a:pt x="99060" y="308038"/>
                  </a:lnTo>
                  <a:close/>
                </a:path>
                <a:path w="268605" h="314325">
                  <a:moveTo>
                    <a:pt x="99060" y="18288"/>
                  </a:moveTo>
                  <a:lnTo>
                    <a:pt x="97536" y="18288"/>
                  </a:lnTo>
                  <a:lnTo>
                    <a:pt x="97536" y="18859"/>
                  </a:lnTo>
                  <a:lnTo>
                    <a:pt x="99060" y="18288"/>
                  </a:lnTo>
                  <a:close/>
                </a:path>
                <a:path w="268605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09728" y="298704"/>
                  </a:lnTo>
                  <a:lnTo>
                    <a:pt x="97536" y="294132"/>
                  </a:lnTo>
                  <a:lnTo>
                    <a:pt x="99060" y="295656"/>
                  </a:lnTo>
                  <a:lnTo>
                    <a:pt x="99060" y="308038"/>
                  </a:lnTo>
                  <a:lnTo>
                    <a:pt x="106680" y="310896"/>
                  </a:lnTo>
                  <a:lnTo>
                    <a:pt x="134112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5" h="314325">
                  <a:moveTo>
                    <a:pt x="170688" y="18859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8859"/>
                  </a:lnTo>
                  <a:close/>
                </a:path>
                <a:path w="268605" h="314325">
                  <a:moveTo>
                    <a:pt x="202692" y="291274"/>
                  </a:moveTo>
                  <a:lnTo>
                    <a:pt x="202692" y="277368"/>
                  </a:lnTo>
                  <a:lnTo>
                    <a:pt x="181356" y="289560"/>
                  </a:lnTo>
                  <a:lnTo>
                    <a:pt x="169164" y="295656"/>
                  </a:lnTo>
                  <a:lnTo>
                    <a:pt x="169164" y="308038"/>
                  </a:lnTo>
                  <a:lnTo>
                    <a:pt x="173736" y="306324"/>
                  </a:lnTo>
                  <a:lnTo>
                    <a:pt x="187452" y="301752"/>
                  </a:lnTo>
                  <a:lnTo>
                    <a:pt x="198120" y="294132"/>
                  </a:lnTo>
                  <a:lnTo>
                    <a:pt x="202692" y="291274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11836" y="284988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1274"/>
                  </a:lnTo>
                  <a:lnTo>
                    <a:pt x="210312" y="286512"/>
                  </a:lnTo>
                  <a:lnTo>
                    <a:pt x="211836" y="284988"/>
                  </a:lnTo>
                  <a:close/>
                </a:path>
                <a:path w="268605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5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5" h="314325">
                  <a:moveTo>
                    <a:pt x="228600" y="269530"/>
                  </a:moveTo>
                  <a:lnTo>
                    <a:pt x="228600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4988"/>
                  </a:lnTo>
                  <a:lnTo>
                    <a:pt x="219456" y="277368"/>
                  </a:lnTo>
                  <a:lnTo>
                    <a:pt x="228600" y="269530"/>
                  </a:lnTo>
                  <a:close/>
                </a:path>
                <a:path w="268605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  <a:path w="268605" h="314325">
                  <a:moveTo>
                    <a:pt x="228600" y="66446"/>
                  </a:moveTo>
                  <a:lnTo>
                    <a:pt x="228600" y="64008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70688"/>
                  </a:lnTo>
                  <a:lnTo>
                    <a:pt x="252984" y="185928"/>
                  </a:lnTo>
                  <a:lnTo>
                    <a:pt x="246888" y="213360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8412"/>
                  </a:lnTo>
                  <a:lnTo>
                    <a:pt x="228600" y="269530"/>
                  </a:lnTo>
                  <a:lnTo>
                    <a:pt x="230124" y="268224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1" y="3238499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3745" y="3232404"/>
              <a:ext cx="1681480" cy="422275"/>
            </a:xfrm>
            <a:custGeom>
              <a:avLst/>
              <a:gdLst/>
              <a:ahLst/>
              <a:cxnLst/>
              <a:rect l="l" t="t" r="r" b="b"/>
              <a:pathLst>
                <a:path w="1681480" h="422275">
                  <a:moveTo>
                    <a:pt x="1680978" y="355092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71834" y="39624"/>
                  </a:lnTo>
                  <a:lnTo>
                    <a:pt x="1668786" y="32004"/>
                  </a:lnTo>
                  <a:lnTo>
                    <a:pt x="1659642" y="2133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5258" y="6096"/>
                  </a:lnTo>
                  <a:lnTo>
                    <a:pt x="1629162" y="3048"/>
                  </a:lnTo>
                  <a:lnTo>
                    <a:pt x="1613922" y="0"/>
                  </a:lnTo>
                  <a:lnTo>
                    <a:pt x="67056" y="0"/>
                  </a:lnTo>
                  <a:lnTo>
                    <a:pt x="21336" y="21336"/>
                  </a:lnTo>
                  <a:lnTo>
                    <a:pt x="9144" y="39624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4676" y="12192"/>
                  </a:lnTo>
                  <a:lnTo>
                    <a:pt x="1606302" y="12192"/>
                  </a:lnTo>
                  <a:lnTo>
                    <a:pt x="1613922" y="13716"/>
                  </a:lnTo>
                  <a:lnTo>
                    <a:pt x="1620018" y="13716"/>
                  </a:lnTo>
                  <a:lnTo>
                    <a:pt x="1620018" y="14020"/>
                  </a:lnTo>
                  <a:lnTo>
                    <a:pt x="1626114" y="15240"/>
                  </a:lnTo>
                  <a:lnTo>
                    <a:pt x="1626114" y="16002"/>
                  </a:lnTo>
                  <a:lnTo>
                    <a:pt x="1630686" y="18288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0498" y="30480"/>
                  </a:lnTo>
                  <a:lnTo>
                    <a:pt x="1658118" y="41148"/>
                  </a:lnTo>
                  <a:lnTo>
                    <a:pt x="1658118" y="39624"/>
                  </a:lnTo>
                  <a:lnTo>
                    <a:pt x="1661166" y="45720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4882" y="376428"/>
                  </a:lnTo>
                  <a:lnTo>
                    <a:pt x="1677930" y="368808"/>
                  </a:lnTo>
                  <a:lnTo>
                    <a:pt x="1679454" y="361188"/>
                  </a:lnTo>
                  <a:lnTo>
                    <a:pt x="1680978" y="355092"/>
                  </a:lnTo>
                  <a:close/>
                </a:path>
                <a:path w="168148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68148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68148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681480" h="42227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0960" y="42062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227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2062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227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73152" y="422148"/>
                  </a:lnTo>
                  <a:lnTo>
                    <a:pt x="1607826" y="422148"/>
                  </a:lnTo>
                  <a:lnTo>
                    <a:pt x="1613922" y="420624"/>
                  </a:lnTo>
                  <a:close/>
                </a:path>
                <a:path w="1681480" h="422275">
                  <a:moveTo>
                    <a:pt x="1620018" y="420624"/>
                  </a:move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20018" y="420624"/>
                  </a:lnTo>
                  <a:close/>
                </a:path>
                <a:path w="1681480" h="422275">
                  <a:moveTo>
                    <a:pt x="1620018" y="14020"/>
                  </a:moveTo>
                  <a:lnTo>
                    <a:pt x="1620018" y="13716"/>
                  </a:lnTo>
                  <a:lnTo>
                    <a:pt x="1618494" y="13716"/>
                  </a:lnTo>
                  <a:lnTo>
                    <a:pt x="1620018" y="14020"/>
                  </a:lnTo>
                  <a:close/>
                </a:path>
                <a:path w="1681480" h="422275">
                  <a:moveTo>
                    <a:pt x="1626114" y="418795"/>
                  </a:moveTo>
                  <a:lnTo>
                    <a:pt x="1626114" y="405384"/>
                  </a:lnTo>
                  <a:lnTo>
                    <a:pt x="1618494" y="406908"/>
                  </a:lnTo>
                  <a:lnTo>
                    <a:pt x="1620018" y="406908"/>
                  </a:lnTo>
                  <a:lnTo>
                    <a:pt x="1620018" y="420624"/>
                  </a:lnTo>
                  <a:lnTo>
                    <a:pt x="1621542" y="420624"/>
                  </a:lnTo>
                  <a:lnTo>
                    <a:pt x="1626114" y="418795"/>
                  </a:lnTo>
                  <a:close/>
                </a:path>
                <a:path w="1681480" h="422275">
                  <a:moveTo>
                    <a:pt x="1626114" y="16002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6002"/>
                  </a:lnTo>
                  <a:close/>
                </a:path>
                <a:path w="1681480" h="422275">
                  <a:moveTo>
                    <a:pt x="1668786" y="388620"/>
                  </a:moveTo>
                  <a:lnTo>
                    <a:pt x="1668786" y="353568"/>
                  </a:lnTo>
                  <a:lnTo>
                    <a:pt x="1664214" y="37185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58118" y="381000"/>
                  </a:lnTo>
                  <a:lnTo>
                    <a:pt x="1650498" y="391668"/>
                  </a:lnTo>
                  <a:lnTo>
                    <a:pt x="1650498" y="390144"/>
                  </a:lnTo>
                  <a:lnTo>
                    <a:pt x="1641354" y="399288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795"/>
                  </a:lnTo>
                  <a:lnTo>
                    <a:pt x="1629162" y="417576"/>
                  </a:lnTo>
                  <a:lnTo>
                    <a:pt x="1635258" y="416052"/>
                  </a:lnTo>
                  <a:lnTo>
                    <a:pt x="1642878" y="413004"/>
                  </a:lnTo>
                  <a:lnTo>
                    <a:pt x="1648974" y="408432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9667" y="3587495"/>
              <a:ext cx="1242695" cy="402590"/>
            </a:xfrm>
            <a:custGeom>
              <a:avLst/>
              <a:gdLst/>
              <a:ahLst/>
              <a:cxnLst/>
              <a:rect l="l" t="t" r="r" b="b"/>
              <a:pathLst>
                <a:path w="1242695" h="402589">
                  <a:moveTo>
                    <a:pt x="1242072" y="4572"/>
                  </a:moveTo>
                  <a:lnTo>
                    <a:pt x="1239024" y="3048"/>
                  </a:lnTo>
                  <a:lnTo>
                    <a:pt x="1237500" y="0"/>
                  </a:lnTo>
                  <a:lnTo>
                    <a:pt x="1231023" y="2565"/>
                  </a:lnTo>
                  <a:lnTo>
                    <a:pt x="1231023" y="12496"/>
                  </a:lnTo>
                  <a:lnTo>
                    <a:pt x="1061542" y="387985"/>
                  </a:lnTo>
                  <a:lnTo>
                    <a:pt x="1053782" y="375094"/>
                  </a:lnTo>
                  <a:lnTo>
                    <a:pt x="1053782" y="385737"/>
                  </a:lnTo>
                  <a:lnTo>
                    <a:pt x="1028420" y="370649"/>
                  </a:lnTo>
                  <a:lnTo>
                    <a:pt x="1028420" y="377888"/>
                  </a:lnTo>
                  <a:lnTo>
                    <a:pt x="806767" y="297522"/>
                  </a:lnTo>
                  <a:lnTo>
                    <a:pt x="847674" y="270040"/>
                  </a:lnTo>
                  <a:lnTo>
                    <a:pt x="1028420" y="377888"/>
                  </a:lnTo>
                  <a:lnTo>
                    <a:pt x="1028420" y="370649"/>
                  </a:lnTo>
                  <a:lnTo>
                    <a:pt x="853198" y="266331"/>
                  </a:lnTo>
                  <a:lnTo>
                    <a:pt x="944892" y="204724"/>
                  </a:lnTo>
                  <a:lnTo>
                    <a:pt x="1053782" y="385737"/>
                  </a:lnTo>
                  <a:lnTo>
                    <a:pt x="1053782" y="375094"/>
                  </a:lnTo>
                  <a:lnTo>
                    <a:pt x="949452" y="201663"/>
                  </a:lnTo>
                  <a:lnTo>
                    <a:pt x="1231023" y="12496"/>
                  </a:lnTo>
                  <a:lnTo>
                    <a:pt x="1231023" y="2565"/>
                  </a:lnTo>
                  <a:lnTo>
                    <a:pt x="1211110" y="10452"/>
                  </a:lnTo>
                  <a:lnTo>
                    <a:pt x="1211110" y="17729"/>
                  </a:lnTo>
                  <a:lnTo>
                    <a:pt x="945972" y="195859"/>
                  </a:lnTo>
                  <a:lnTo>
                    <a:pt x="941400" y="188264"/>
                  </a:lnTo>
                  <a:lnTo>
                    <a:pt x="941400" y="198932"/>
                  </a:lnTo>
                  <a:lnTo>
                    <a:pt x="846772" y="262509"/>
                  </a:lnTo>
                  <a:lnTo>
                    <a:pt x="841260" y="259232"/>
                  </a:lnTo>
                  <a:lnTo>
                    <a:pt x="841260" y="266217"/>
                  </a:lnTo>
                  <a:lnTo>
                    <a:pt x="798906" y="294678"/>
                  </a:lnTo>
                  <a:lnTo>
                    <a:pt x="792480" y="292354"/>
                  </a:lnTo>
                  <a:lnTo>
                    <a:pt x="792480" y="298996"/>
                  </a:lnTo>
                  <a:lnTo>
                    <a:pt x="657148" y="389902"/>
                  </a:lnTo>
                  <a:lnTo>
                    <a:pt x="710895" y="269405"/>
                  </a:lnTo>
                  <a:lnTo>
                    <a:pt x="792480" y="298996"/>
                  </a:lnTo>
                  <a:lnTo>
                    <a:pt x="792480" y="292354"/>
                  </a:lnTo>
                  <a:lnTo>
                    <a:pt x="713447" y="263690"/>
                  </a:lnTo>
                  <a:lnTo>
                    <a:pt x="739432" y="205447"/>
                  </a:lnTo>
                  <a:lnTo>
                    <a:pt x="841260" y="266217"/>
                  </a:lnTo>
                  <a:lnTo>
                    <a:pt x="841260" y="259232"/>
                  </a:lnTo>
                  <a:lnTo>
                    <a:pt x="744994" y="201917"/>
                  </a:lnTo>
                  <a:lnTo>
                    <a:pt x="905141" y="138633"/>
                  </a:lnTo>
                  <a:lnTo>
                    <a:pt x="941400" y="198932"/>
                  </a:lnTo>
                  <a:lnTo>
                    <a:pt x="941400" y="188264"/>
                  </a:lnTo>
                  <a:lnTo>
                    <a:pt x="910310" y="136588"/>
                  </a:lnTo>
                  <a:lnTo>
                    <a:pt x="1211110" y="17729"/>
                  </a:lnTo>
                  <a:lnTo>
                    <a:pt x="1211110" y="10452"/>
                  </a:lnTo>
                  <a:lnTo>
                    <a:pt x="906856" y="130848"/>
                  </a:lnTo>
                  <a:lnTo>
                    <a:pt x="901687" y="122262"/>
                  </a:lnTo>
                  <a:lnTo>
                    <a:pt x="901687" y="132905"/>
                  </a:lnTo>
                  <a:lnTo>
                    <a:pt x="743966" y="195313"/>
                  </a:lnTo>
                  <a:lnTo>
                    <a:pt x="827112" y="8940"/>
                  </a:lnTo>
                  <a:lnTo>
                    <a:pt x="901687" y="132905"/>
                  </a:lnTo>
                  <a:lnTo>
                    <a:pt x="901687" y="122262"/>
                  </a:lnTo>
                  <a:lnTo>
                    <a:pt x="829068" y="1524"/>
                  </a:lnTo>
                  <a:lnTo>
                    <a:pt x="826782" y="3048"/>
                  </a:lnTo>
                  <a:lnTo>
                    <a:pt x="824496" y="0"/>
                  </a:lnTo>
                  <a:lnTo>
                    <a:pt x="819556" y="3327"/>
                  </a:lnTo>
                  <a:lnTo>
                    <a:pt x="819556" y="12484"/>
                  </a:lnTo>
                  <a:lnTo>
                    <a:pt x="736561" y="196900"/>
                  </a:lnTo>
                  <a:lnTo>
                    <a:pt x="732002" y="194195"/>
                  </a:lnTo>
                  <a:lnTo>
                    <a:pt x="732002" y="207048"/>
                  </a:lnTo>
                  <a:lnTo>
                    <a:pt x="707478" y="261518"/>
                  </a:lnTo>
                  <a:lnTo>
                    <a:pt x="704913" y="260591"/>
                  </a:lnTo>
                  <a:lnTo>
                    <a:pt x="704913" y="267233"/>
                  </a:lnTo>
                  <a:lnTo>
                    <a:pt x="648792" y="391960"/>
                  </a:lnTo>
                  <a:lnTo>
                    <a:pt x="639267" y="376072"/>
                  </a:lnTo>
                  <a:lnTo>
                    <a:pt x="639267" y="389331"/>
                  </a:lnTo>
                  <a:lnTo>
                    <a:pt x="493255" y="301383"/>
                  </a:lnTo>
                  <a:lnTo>
                    <a:pt x="568490" y="271665"/>
                  </a:lnTo>
                  <a:lnTo>
                    <a:pt x="639267" y="389331"/>
                  </a:lnTo>
                  <a:lnTo>
                    <a:pt x="639267" y="376072"/>
                  </a:lnTo>
                  <a:lnTo>
                    <a:pt x="575132" y="269036"/>
                  </a:lnTo>
                  <a:lnTo>
                    <a:pt x="639610" y="243560"/>
                  </a:lnTo>
                  <a:lnTo>
                    <a:pt x="704913" y="267233"/>
                  </a:lnTo>
                  <a:lnTo>
                    <a:pt x="704913" y="260591"/>
                  </a:lnTo>
                  <a:lnTo>
                    <a:pt x="648385" y="240093"/>
                  </a:lnTo>
                  <a:lnTo>
                    <a:pt x="732002" y="207048"/>
                  </a:lnTo>
                  <a:lnTo>
                    <a:pt x="732002" y="194195"/>
                  </a:lnTo>
                  <a:lnTo>
                    <a:pt x="731024" y="193611"/>
                  </a:lnTo>
                  <a:lnTo>
                    <a:pt x="731024" y="200431"/>
                  </a:lnTo>
                  <a:lnTo>
                    <a:pt x="639216" y="236766"/>
                  </a:lnTo>
                  <a:lnTo>
                    <a:pt x="630453" y="233591"/>
                  </a:lnTo>
                  <a:lnTo>
                    <a:pt x="630453" y="240233"/>
                  </a:lnTo>
                  <a:lnTo>
                    <a:pt x="571792" y="263448"/>
                  </a:lnTo>
                  <a:lnTo>
                    <a:pt x="565137" y="252349"/>
                  </a:lnTo>
                  <a:lnTo>
                    <a:pt x="565137" y="266090"/>
                  </a:lnTo>
                  <a:lnTo>
                    <a:pt x="486384" y="297243"/>
                  </a:lnTo>
                  <a:lnTo>
                    <a:pt x="478840" y="292709"/>
                  </a:lnTo>
                  <a:lnTo>
                    <a:pt x="478840" y="300228"/>
                  </a:lnTo>
                  <a:lnTo>
                    <a:pt x="265709" y="384568"/>
                  </a:lnTo>
                  <a:lnTo>
                    <a:pt x="432739" y="272351"/>
                  </a:lnTo>
                  <a:lnTo>
                    <a:pt x="478840" y="300228"/>
                  </a:lnTo>
                  <a:lnTo>
                    <a:pt x="478840" y="292709"/>
                  </a:lnTo>
                  <a:lnTo>
                    <a:pt x="438569" y="268439"/>
                  </a:lnTo>
                  <a:lnTo>
                    <a:pt x="529717" y="207213"/>
                  </a:lnTo>
                  <a:lnTo>
                    <a:pt x="565137" y="266090"/>
                  </a:lnTo>
                  <a:lnTo>
                    <a:pt x="565137" y="252349"/>
                  </a:lnTo>
                  <a:lnTo>
                    <a:pt x="537730" y="206616"/>
                  </a:lnTo>
                  <a:lnTo>
                    <a:pt x="630453" y="240233"/>
                  </a:lnTo>
                  <a:lnTo>
                    <a:pt x="630453" y="233591"/>
                  </a:lnTo>
                  <a:lnTo>
                    <a:pt x="539521" y="200621"/>
                  </a:lnTo>
                  <a:lnTo>
                    <a:pt x="629754" y="140004"/>
                  </a:lnTo>
                  <a:lnTo>
                    <a:pt x="731024" y="200431"/>
                  </a:lnTo>
                  <a:lnTo>
                    <a:pt x="731024" y="193611"/>
                  </a:lnTo>
                  <a:lnTo>
                    <a:pt x="635038" y="136461"/>
                  </a:lnTo>
                  <a:lnTo>
                    <a:pt x="819556" y="12484"/>
                  </a:lnTo>
                  <a:lnTo>
                    <a:pt x="819556" y="3327"/>
                  </a:lnTo>
                  <a:lnTo>
                    <a:pt x="627799" y="132156"/>
                  </a:lnTo>
                  <a:lnTo>
                    <a:pt x="622528" y="129019"/>
                  </a:lnTo>
                  <a:lnTo>
                    <a:pt x="622528" y="135686"/>
                  </a:lnTo>
                  <a:lnTo>
                    <a:pt x="531774" y="196659"/>
                  </a:lnTo>
                  <a:lnTo>
                    <a:pt x="524243" y="184099"/>
                  </a:lnTo>
                  <a:lnTo>
                    <a:pt x="524243" y="201726"/>
                  </a:lnTo>
                  <a:lnTo>
                    <a:pt x="431380" y="264109"/>
                  </a:lnTo>
                  <a:lnTo>
                    <a:pt x="425564" y="260616"/>
                  </a:lnTo>
                  <a:lnTo>
                    <a:pt x="425564" y="268008"/>
                  </a:lnTo>
                  <a:lnTo>
                    <a:pt x="244271" y="389801"/>
                  </a:lnTo>
                  <a:lnTo>
                    <a:pt x="326885" y="208343"/>
                  </a:lnTo>
                  <a:lnTo>
                    <a:pt x="425564" y="268008"/>
                  </a:lnTo>
                  <a:lnTo>
                    <a:pt x="425564" y="260616"/>
                  </a:lnTo>
                  <a:lnTo>
                    <a:pt x="329450" y="202717"/>
                  </a:lnTo>
                  <a:lnTo>
                    <a:pt x="357441" y="141249"/>
                  </a:lnTo>
                  <a:lnTo>
                    <a:pt x="524243" y="201726"/>
                  </a:lnTo>
                  <a:lnTo>
                    <a:pt x="524243" y="184099"/>
                  </a:lnTo>
                  <a:lnTo>
                    <a:pt x="521906" y="180200"/>
                  </a:lnTo>
                  <a:lnTo>
                    <a:pt x="521906" y="194233"/>
                  </a:lnTo>
                  <a:lnTo>
                    <a:pt x="360032" y="135547"/>
                  </a:lnTo>
                  <a:lnTo>
                    <a:pt x="414566" y="15786"/>
                  </a:lnTo>
                  <a:lnTo>
                    <a:pt x="521906" y="194233"/>
                  </a:lnTo>
                  <a:lnTo>
                    <a:pt x="521906" y="180200"/>
                  </a:lnTo>
                  <a:lnTo>
                    <a:pt x="424395" y="17462"/>
                  </a:lnTo>
                  <a:lnTo>
                    <a:pt x="622528" y="135686"/>
                  </a:lnTo>
                  <a:lnTo>
                    <a:pt x="622528" y="129019"/>
                  </a:lnTo>
                  <a:lnTo>
                    <a:pt x="418426" y="7518"/>
                  </a:lnTo>
                  <a:lnTo>
                    <a:pt x="417588" y="6096"/>
                  </a:lnTo>
                  <a:lnTo>
                    <a:pt x="416902" y="6604"/>
                  </a:lnTo>
                  <a:lnTo>
                    <a:pt x="416064" y="6096"/>
                  </a:lnTo>
                  <a:lnTo>
                    <a:pt x="414540" y="8382"/>
                  </a:lnTo>
                  <a:lnTo>
                    <a:pt x="411492" y="7620"/>
                  </a:lnTo>
                  <a:lnTo>
                    <a:pt x="354431" y="133515"/>
                  </a:lnTo>
                  <a:lnTo>
                    <a:pt x="351853" y="132588"/>
                  </a:lnTo>
                  <a:lnTo>
                    <a:pt x="351853" y="139217"/>
                  </a:lnTo>
                  <a:lnTo>
                    <a:pt x="324446" y="199694"/>
                  </a:lnTo>
                  <a:lnTo>
                    <a:pt x="321894" y="198158"/>
                  </a:lnTo>
                  <a:lnTo>
                    <a:pt x="321894" y="205333"/>
                  </a:lnTo>
                  <a:lnTo>
                    <a:pt x="236664" y="393420"/>
                  </a:lnTo>
                  <a:lnTo>
                    <a:pt x="11455" y="17602"/>
                  </a:lnTo>
                  <a:lnTo>
                    <a:pt x="321894" y="205333"/>
                  </a:lnTo>
                  <a:lnTo>
                    <a:pt x="321894" y="198158"/>
                  </a:lnTo>
                  <a:lnTo>
                    <a:pt x="30708" y="22783"/>
                  </a:lnTo>
                  <a:lnTo>
                    <a:pt x="351853" y="139217"/>
                  </a:lnTo>
                  <a:lnTo>
                    <a:pt x="351853" y="132588"/>
                  </a:lnTo>
                  <a:lnTo>
                    <a:pt x="4978" y="6807"/>
                  </a:lnTo>
                  <a:lnTo>
                    <a:pt x="4572" y="6096"/>
                  </a:lnTo>
                  <a:lnTo>
                    <a:pt x="4165" y="6502"/>
                  </a:lnTo>
                  <a:lnTo>
                    <a:pt x="3048" y="6096"/>
                  </a:lnTo>
                  <a:lnTo>
                    <a:pt x="0" y="10668"/>
                  </a:lnTo>
                  <a:lnTo>
                    <a:pt x="234696" y="400812"/>
                  </a:lnTo>
                  <a:lnTo>
                    <a:pt x="236982" y="399288"/>
                  </a:lnTo>
                  <a:lnTo>
                    <a:pt x="237744" y="402336"/>
                  </a:lnTo>
                  <a:lnTo>
                    <a:pt x="238912" y="401878"/>
                  </a:lnTo>
                  <a:lnTo>
                    <a:pt x="239268" y="402336"/>
                  </a:lnTo>
                  <a:lnTo>
                    <a:pt x="241439" y="400875"/>
                  </a:lnTo>
                  <a:lnTo>
                    <a:pt x="485686" y="304368"/>
                  </a:lnTo>
                  <a:lnTo>
                    <a:pt x="647712" y="402336"/>
                  </a:lnTo>
                  <a:lnTo>
                    <a:pt x="649236" y="399288"/>
                  </a:lnTo>
                  <a:lnTo>
                    <a:pt x="650760" y="402336"/>
                  </a:lnTo>
                  <a:lnTo>
                    <a:pt x="800341" y="301840"/>
                  </a:lnTo>
                  <a:lnTo>
                    <a:pt x="1056830" y="394843"/>
                  </a:lnTo>
                  <a:lnTo>
                    <a:pt x="1059192" y="396240"/>
                  </a:lnTo>
                  <a:lnTo>
                    <a:pt x="1059586" y="395846"/>
                  </a:lnTo>
                  <a:lnTo>
                    <a:pt x="1060716" y="396240"/>
                  </a:lnTo>
                  <a:lnTo>
                    <a:pt x="1061224" y="394208"/>
                  </a:lnTo>
                  <a:lnTo>
                    <a:pt x="1061478" y="393954"/>
                  </a:lnTo>
                  <a:lnTo>
                    <a:pt x="1063764" y="394716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75560" y="4094988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7912"/>
                  </a:moveTo>
                  <a:lnTo>
                    <a:pt x="681228" y="2895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7912"/>
                  </a:lnTo>
                  <a:close/>
                </a:path>
                <a:path w="753110" h="85725">
                  <a:moveTo>
                    <a:pt x="752856" y="42672"/>
                  </a:moveTo>
                  <a:lnTo>
                    <a:pt x="667512" y="0"/>
                  </a:lnTo>
                  <a:lnTo>
                    <a:pt x="667512" y="29078"/>
                  </a:lnTo>
                  <a:lnTo>
                    <a:pt x="681228" y="28956"/>
                  </a:lnTo>
                  <a:lnTo>
                    <a:pt x="682752" y="57912"/>
                  </a:lnTo>
                  <a:lnTo>
                    <a:pt x="682752" y="77724"/>
                  </a:lnTo>
                  <a:lnTo>
                    <a:pt x="752856" y="42672"/>
                  </a:lnTo>
                  <a:close/>
                </a:path>
                <a:path w="753110" h="85725">
                  <a:moveTo>
                    <a:pt x="682752" y="77724"/>
                  </a:moveTo>
                  <a:lnTo>
                    <a:pt x="682752" y="57912"/>
                  </a:lnTo>
                  <a:lnTo>
                    <a:pt x="667512" y="58048"/>
                  </a:lnTo>
                  <a:lnTo>
                    <a:pt x="667512" y="85344"/>
                  </a:lnTo>
                  <a:lnTo>
                    <a:pt x="682752" y="77724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00905" y="5177028"/>
            <a:ext cx="1678305" cy="756285"/>
            <a:chOff x="1200905" y="5177028"/>
            <a:chExt cx="1678305" cy="75628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861" y="5205984"/>
              <a:ext cx="1621536" cy="6979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00905" y="5177028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7620"/>
                  </a:lnTo>
                  <a:lnTo>
                    <a:pt x="1671834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749808"/>
                  </a:lnTo>
                  <a:lnTo>
                    <a:pt x="7620" y="755904"/>
                  </a:lnTo>
                  <a:lnTo>
                    <a:pt x="15240" y="755904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1650498" y="28956"/>
                  </a:lnTo>
                  <a:lnTo>
                    <a:pt x="1650498" y="15240"/>
                  </a:lnTo>
                  <a:lnTo>
                    <a:pt x="1664214" y="28956"/>
                  </a:lnTo>
                  <a:lnTo>
                    <a:pt x="1664214" y="755904"/>
                  </a:lnTo>
                  <a:lnTo>
                    <a:pt x="1671834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678305" h="756285">
                  <a:moveTo>
                    <a:pt x="28956" y="726948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6948"/>
                  </a:lnTo>
                  <a:lnTo>
                    <a:pt x="28956" y="726948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5240" y="726948"/>
                  </a:lnTo>
                  <a:lnTo>
                    <a:pt x="28956" y="742188"/>
                  </a:lnTo>
                  <a:lnTo>
                    <a:pt x="28956" y="755904"/>
                  </a:lnTo>
                  <a:lnTo>
                    <a:pt x="1650498" y="755904"/>
                  </a:lnTo>
                  <a:lnTo>
                    <a:pt x="1650498" y="74218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28956" y="755904"/>
                  </a:moveTo>
                  <a:lnTo>
                    <a:pt x="28956" y="742188"/>
                  </a:lnTo>
                  <a:lnTo>
                    <a:pt x="15240" y="726948"/>
                  </a:lnTo>
                  <a:lnTo>
                    <a:pt x="15240" y="755904"/>
                  </a:lnTo>
                  <a:lnTo>
                    <a:pt x="28956" y="755904"/>
                  </a:lnTo>
                  <a:close/>
                </a:path>
                <a:path w="1678305" h="756285">
                  <a:moveTo>
                    <a:pt x="1664214" y="28956"/>
                  </a:moveTo>
                  <a:lnTo>
                    <a:pt x="1650498" y="15240"/>
                  </a:lnTo>
                  <a:lnTo>
                    <a:pt x="1650498" y="28956"/>
                  </a:lnTo>
                  <a:lnTo>
                    <a:pt x="1664214" y="28956"/>
                  </a:lnTo>
                  <a:close/>
                </a:path>
                <a:path w="1678305" h="756285">
                  <a:moveTo>
                    <a:pt x="1664214" y="726948"/>
                  </a:moveTo>
                  <a:lnTo>
                    <a:pt x="1664214" y="28956"/>
                  </a:lnTo>
                  <a:lnTo>
                    <a:pt x="1650498" y="28956"/>
                  </a:lnTo>
                  <a:lnTo>
                    <a:pt x="1650498" y="726948"/>
                  </a:lnTo>
                  <a:lnTo>
                    <a:pt x="1664214" y="726948"/>
                  </a:lnTo>
                  <a:close/>
                </a:path>
                <a:path w="1678305" h="756285">
                  <a:moveTo>
                    <a:pt x="1664214" y="755904"/>
                  </a:moveTo>
                  <a:lnTo>
                    <a:pt x="1664214" y="726948"/>
                  </a:lnTo>
                  <a:lnTo>
                    <a:pt x="1650498" y="742188"/>
                  </a:lnTo>
                  <a:lnTo>
                    <a:pt x="1650498" y="755904"/>
                  </a:lnTo>
                  <a:lnTo>
                    <a:pt x="1664214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89850" y="468744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grpSp>
        <p:nvGrpSpPr>
          <p:cNvPr id="26" name="object 26"/>
          <p:cNvGrpSpPr/>
          <p:nvPr/>
        </p:nvGrpSpPr>
        <p:grpSpPr>
          <a:xfrm>
            <a:off x="3479292" y="3250692"/>
            <a:ext cx="797560" cy="1600200"/>
            <a:chOff x="3479292" y="3250692"/>
            <a:chExt cx="797560" cy="160020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7392" y="3288791"/>
              <a:ext cx="720851" cy="15240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79292" y="3250692"/>
              <a:ext cx="797560" cy="1600200"/>
            </a:xfrm>
            <a:custGeom>
              <a:avLst/>
              <a:gdLst/>
              <a:ahLst/>
              <a:cxnLst/>
              <a:rect l="l" t="t" r="r" b="b"/>
              <a:pathLst>
                <a:path w="797560" h="1600200">
                  <a:moveTo>
                    <a:pt x="797052" y="1580388"/>
                  </a:moveTo>
                  <a:lnTo>
                    <a:pt x="797052" y="18288"/>
                  </a:lnTo>
                  <a:lnTo>
                    <a:pt x="795456" y="10929"/>
                  </a:lnTo>
                  <a:lnTo>
                    <a:pt x="791146" y="5143"/>
                  </a:lnTo>
                  <a:lnTo>
                    <a:pt x="784836" y="1357"/>
                  </a:lnTo>
                  <a:lnTo>
                    <a:pt x="777240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1580388"/>
                  </a:lnTo>
                  <a:lnTo>
                    <a:pt x="1595" y="1587984"/>
                  </a:lnTo>
                  <a:lnTo>
                    <a:pt x="5905" y="1594294"/>
                  </a:lnTo>
                  <a:lnTo>
                    <a:pt x="12215" y="1598604"/>
                  </a:lnTo>
                  <a:lnTo>
                    <a:pt x="19812" y="1600200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758952" y="38100"/>
                  </a:lnTo>
                  <a:lnTo>
                    <a:pt x="758952" y="18288"/>
                  </a:lnTo>
                  <a:lnTo>
                    <a:pt x="777240" y="38100"/>
                  </a:lnTo>
                  <a:lnTo>
                    <a:pt x="777240" y="1600200"/>
                  </a:lnTo>
                  <a:lnTo>
                    <a:pt x="784836" y="1598604"/>
                  </a:lnTo>
                  <a:lnTo>
                    <a:pt x="791146" y="1594294"/>
                  </a:lnTo>
                  <a:lnTo>
                    <a:pt x="795456" y="1587984"/>
                  </a:lnTo>
                  <a:lnTo>
                    <a:pt x="797052" y="1580388"/>
                  </a:lnTo>
                  <a:close/>
                </a:path>
                <a:path w="797560" h="1600200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797560" h="1600200">
                  <a:moveTo>
                    <a:pt x="38100" y="156210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562100"/>
                  </a:lnTo>
                  <a:lnTo>
                    <a:pt x="38100" y="1562100"/>
                  </a:lnTo>
                  <a:close/>
                </a:path>
                <a:path w="797560" h="1600200">
                  <a:moveTo>
                    <a:pt x="777240" y="1562100"/>
                  </a:moveTo>
                  <a:lnTo>
                    <a:pt x="19812" y="1562100"/>
                  </a:lnTo>
                  <a:lnTo>
                    <a:pt x="38100" y="1580388"/>
                  </a:lnTo>
                  <a:lnTo>
                    <a:pt x="38100" y="1600200"/>
                  </a:lnTo>
                  <a:lnTo>
                    <a:pt x="758952" y="1600200"/>
                  </a:lnTo>
                  <a:lnTo>
                    <a:pt x="758952" y="1580388"/>
                  </a:lnTo>
                  <a:lnTo>
                    <a:pt x="777240" y="1562100"/>
                  </a:lnTo>
                  <a:close/>
                </a:path>
                <a:path w="797560" h="1600200">
                  <a:moveTo>
                    <a:pt x="38100" y="1600200"/>
                  </a:moveTo>
                  <a:lnTo>
                    <a:pt x="38100" y="1580388"/>
                  </a:lnTo>
                  <a:lnTo>
                    <a:pt x="19812" y="1562100"/>
                  </a:lnTo>
                  <a:lnTo>
                    <a:pt x="19812" y="1600200"/>
                  </a:lnTo>
                  <a:lnTo>
                    <a:pt x="38100" y="1600200"/>
                  </a:lnTo>
                  <a:close/>
                </a:path>
                <a:path w="797560" h="1600200">
                  <a:moveTo>
                    <a:pt x="777240" y="38100"/>
                  </a:moveTo>
                  <a:lnTo>
                    <a:pt x="758952" y="18288"/>
                  </a:lnTo>
                  <a:lnTo>
                    <a:pt x="758952" y="38100"/>
                  </a:lnTo>
                  <a:lnTo>
                    <a:pt x="777240" y="38100"/>
                  </a:lnTo>
                  <a:close/>
                </a:path>
                <a:path w="797560" h="1600200">
                  <a:moveTo>
                    <a:pt x="777240" y="1562100"/>
                  </a:moveTo>
                  <a:lnTo>
                    <a:pt x="777240" y="38100"/>
                  </a:lnTo>
                  <a:lnTo>
                    <a:pt x="758952" y="38100"/>
                  </a:lnTo>
                  <a:lnTo>
                    <a:pt x="758952" y="1562100"/>
                  </a:lnTo>
                  <a:lnTo>
                    <a:pt x="777240" y="1562100"/>
                  </a:lnTo>
                  <a:close/>
                </a:path>
                <a:path w="797560" h="1600200">
                  <a:moveTo>
                    <a:pt x="777240" y="1600200"/>
                  </a:moveTo>
                  <a:lnTo>
                    <a:pt x="777240" y="1562100"/>
                  </a:lnTo>
                  <a:lnTo>
                    <a:pt x="758952" y="1580388"/>
                  </a:lnTo>
                  <a:lnTo>
                    <a:pt x="758952" y="1600200"/>
                  </a:lnTo>
                  <a:lnTo>
                    <a:pt x="777240" y="16002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195316" y="1409693"/>
            <a:ext cx="4196080" cy="386080"/>
            <a:chOff x="5195316" y="1409693"/>
            <a:chExt cx="4196080" cy="386080"/>
          </a:xfrm>
        </p:grpSpPr>
        <p:sp>
          <p:nvSpPr>
            <p:cNvPr id="30" name="object 30"/>
            <p:cNvSpPr/>
            <p:nvPr/>
          </p:nvSpPr>
          <p:spPr>
            <a:xfrm>
              <a:off x="5204459" y="1418837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95316" y="1409693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2530"/>
                  </a:moveTo>
                  <a:lnTo>
                    <a:pt x="4195572" y="4572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2530"/>
                  </a:lnTo>
                  <a:lnTo>
                    <a:pt x="4572" y="385578"/>
                  </a:lnTo>
                  <a:lnTo>
                    <a:pt x="9144" y="385578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8"/>
                  </a:lnTo>
                  <a:lnTo>
                    <a:pt x="4191000" y="385578"/>
                  </a:lnTo>
                  <a:lnTo>
                    <a:pt x="4195572" y="38253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9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90"/>
                  </a:lnTo>
                  <a:lnTo>
                    <a:pt x="19812" y="367290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9144" y="367290"/>
                  </a:lnTo>
                  <a:lnTo>
                    <a:pt x="19812" y="376434"/>
                  </a:lnTo>
                  <a:lnTo>
                    <a:pt x="19812" y="385578"/>
                  </a:lnTo>
                  <a:lnTo>
                    <a:pt x="4177284" y="385578"/>
                  </a:lnTo>
                  <a:lnTo>
                    <a:pt x="4177284" y="376434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19812" y="385578"/>
                  </a:moveTo>
                  <a:lnTo>
                    <a:pt x="19812" y="376434"/>
                  </a:lnTo>
                  <a:lnTo>
                    <a:pt x="9144" y="367290"/>
                  </a:lnTo>
                  <a:lnTo>
                    <a:pt x="9144" y="385578"/>
                  </a:lnTo>
                  <a:lnTo>
                    <a:pt x="19812" y="385578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90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90"/>
                  </a:lnTo>
                  <a:lnTo>
                    <a:pt x="4186428" y="367290"/>
                  </a:lnTo>
                  <a:close/>
                </a:path>
                <a:path w="4196080" h="386080">
                  <a:moveTo>
                    <a:pt x="4186428" y="385578"/>
                  </a:moveTo>
                  <a:lnTo>
                    <a:pt x="4186428" y="367290"/>
                  </a:lnTo>
                  <a:lnTo>
                    <a:pt x="4177284" y="376434"/>
                  </a:lnTo>
                  <a:lnTo>
                    <a:pt x="4177284" y="385578"/>
                  </a:lnTo>
                  <a:lnTo>
                    <a:pt x="4186428" y="3855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1437" y="1393951"/>
            <a:ext cx="8666480" cy="874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31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1885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2: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Compute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state</a:t>
            </a:r>
            <a:r>
              <a:rPr sz="1800" spc="-2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function of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and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t-</a:t>
            </a:r>
            <a:r>
              <a:rPr sz="1800" b="1" i="1" spc="-75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45" y="2293620"/>
            <a:ext cx="4692650" cy="1854835"/>
            <a:chOff x="873245" y="2293620"/>
            <a:chExt cx="4692650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3035808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061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8" y="13716"/>
                  </a:lnTo>
                  <a:lnTo>
                    <a:pt x="1679454" y="15240"/>
                  </a:lnTo>
                  <a:lnTo>
                    <a:pt x="1679454" y="13716"/>
                  </a:lnTo>
                  <a:lnTo>
                    <a:pt x="1685550" y="1676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0790" y="23241"/>
                  </a:lnTo>
                  <a:lnTo>
                    <a:pt x="1700790" y="22860"/>
                  </a:lnTo>
                  <a:lnTo>
                    <a:pt x="1709934" y="30697"/>
                  </a:lnTo>
                  <a:lnTo>
                    <a:pt x="1709934" y="30480"/>
                  </a:lnTo>
                  <a:lnTo>
                    <a:pt x="1711458" y="32004"/>
                  </a:lnTo>
                  <a:lnTo>
                    <a:pt x="1711458" y="32258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3340"/>
                  </a:lnTo>
                  <a:lnTo>
                    <a:pt x="1726698" y="56388"/>
                  </a:lnTo>
                  <a:lnTo>
                    <a:pt x="1728222" y="62484"/>
                  </a:lnTo>
                  <a:lnTo>
                    <a:pt x="1728222" y="68580"/>
                  </a:lnTo>
                  <a:lnTo>
                    <a:pt x="1729746" y="74676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3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79454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02314" y="397764"/>
                  </a:moveTo>
                  <a:lnTo>
                    <a:pt x="1696218" y="402336"/>
                  </a:lnTo>
                  <a:lnTo>
                    <a:pt x="1696218" y="416052"/>
                  </a:lnTo>
                  <a:lnTo>
                    <a:pt x="1700790" y="413766"/>
                  </a:lnTo>
                  <a:lnTo>
                    <a:pt x="1700790" y="399288"/>
                  </a:lnTo>
                  <a:lnTo>
                    <a:pt x="1702314" y="397764"/>
                  </a:lnTo>
                  <a:close/>
                </a:path>
                <a:path w="1742439" h="422275">
                  <a:moveTo>
                    <a:pt x="1702314" y="24384"/>
                  </a:moveTo>
                  <a:lnTo>
                    <a:pt x="1700790" y="22860"/>
                  </a:lnTo>
                  <a:lnTo>
                    <a:pt x="1700790" y="23241"/>
                  </a:lnTo>
                  <a:lnTo>
                    <a:pt x="1702314" y="24384"/>
                  </a:lnTo>
                  <a:close/>
                </a:path>
                <a:path w="1742439" h="422275">
                  <a:moveTo>
                    <a:pt x="1710637" y="390847"/>
                  </a:moveTo>
                  <a:lnTo>
                    <a:pt x="1700790" y="399288"/>
                  </a:lnTo>
                  <a:lnTo>
                    <a:pt x="1700790" y="413766"/>
                  </a:lnTo>
                  <a:lnTo>
                    <a:pt x="1702314" y="413004"/>
                  </a:lnTo>
                  <a:lnTo>
                    <a:pt x="1709934" y="408432"/>
                  </a:lnTo>
                  <a:lnTo>
                    <a:pt x="1709934" y="391668"/>
                  </a:lnTo>
                  <a:lnTo>
                    <a:pt x="1710637" y="390847"/>
                  </a:lnTo>
                  <a:close/>
                </a:path>
                <a:path w="1742439" h="422275">
                  <a:moveTo>
                    <a:pt x="1711458" y="32004"/>
                  </a:moveTo>
                  <a:lnTo>
                    <a:pt x="1709934" y="30480"/>
                  </a:lnTo>
                  <a:lnTo>
                    <a:pt x="1710637" y="31300"/>
                  </a:lnTo>
                  <a:lnTo>
                    <a:pt x="1711458" y="32004"/>
                  </a:lnTo>
                  <a:close/>
                </a:path>
                <a:path w="1742439" h="422275">
                  <a:moveTo>
                    <a:pt x="1710637" y="31300"/>
                  </a:moveTo>
                  <a:lnTo>
                    <a:pt x="1709934" y="30480"/>
                  </a:lnTo>
                  <a:lnTo>
                    <a:pt x="1709934" y="30697"/>
                  </a:lnTo>
                  <a:lnTo>
                    <a:pt x="1710637" y="31300"/>
                  </a:lnTo>
                  <a:close/>
                </a:path>
                <a:path w="1742439" h="422275">
                  <a:moveTo>
                    <a:pt x="1711458" y="390144"/>
                  </a:moveTo>
                  <a:lnTo>
                    <a:pt x="1710637" y="390847"/>
                  </a:lnTo>
                  <a:lnTo>
                    <a:pt x="1709934" y="391668"/>
                  </a:lnTo>
                  <a:lnTo>
                    <a:pt x="1711458" y="390144"/>
                  </a:lnTo>
                  <a:close/>
                </a:path>
                <a:path w="1742439" h="422275">
                  <a:moveTo>
                    <a:pt x="1711458" y="407125"/>
                  </a:moveTo>
                  <a:lnTo>
                    <a:pt x="1711458" y="390144"/>
                  </a:lnTo>
                  <a:lnTo>
                    <a:pt x="1709934" y="391668"/>
                  </a:lnTo>
                  <a:lnTo>
                    <a:pt x="1709934" y="408432"/>
                  </a:lnTo>
                  <a:lnTo>
                    <a:pt x="1711458" y="407125"/>
                  </a:lnTo>
                  <a:close/>
                </a:path>
                <a:path w="1742439" h="422275">
                  <a:moveTo>
                    <a:pt x="1711458" y="32258"/>
                  </a:moveTo>
                  <a:lnTo>
                    <a:pt x="1711458" y="32004"/>
                  </a:lnTo>
                  <a:lnTo>
                    <a:pt x="1710637" y="31300"/>
                  </a:lnTo>
                  <a:lnTo>
                    <a:pt x="1711458" y="32258"/>
                  </a:lnTo>
                  <a:close/>
                </a:path>
                <a:path w="1742439" h="422275">
                  <a:moveTo>
                    <a:pt x="1725174" y="393954"/>
                  </a:move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0637" y="390847"/>
                  </a:lnTo>
                  <a:lnTo>
                    <a:pt x="1711458" y="390144"/>
                  </a:lnTo>
                  <a:lnTo>
                    <a:pt x="1711458" y="407125"/>
                  </a:lnTo>
                  <a:lnTo>
                    <a:pt x="1720602" y="399288"/>
                  </a:lnTo>
                  <a:lnTo>
                    <a:pt x="1725174" y="393954"/>
                  </a:lnTo>
                  <a:close/>
                </a:path>
                <a:path w="1742439" h="422275">
                  <a:moveTo>
                    <a:pt x="1725174" y="53340"/>
                  </a:moveTo>
                  <a:lnTo>
                    <a:pt x="1725174" y="51816"/>
                  </a:lnTo>
                  <a:lnTo>
                    <a:pt x="1723650" y="50292"/>
                  </a:lnTo>
                  <a:lnTo>
                    <a:pt x="1725174" y="53340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47472"/>
                  </a:lnTo>
                  <a:lnTo>
                    <a:pt x="1728222" y="353568"/>
                  </a:lnTo>
                  <a:lnTo>
                    <a:pt x="1728222" y="359664"/>
                  </a:lnTo>
                  <a:lnTo>
                    <a:pt x="1726698" y="365760"/>
                  </a:lnTo>
                  <a:lnTo>
                    <a:pt x="1723650" y="371856"/>
                  </a:lnTo>
                  <a:lnTo>
                    <a:pt x="1725174" y="371856"/>
                  </a:lnTo>
                  <a:lnTo>
                    <a:pt x="1725174" y="393954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3" y="3000755"/>
              <a:ext cx="1303026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4413" y="299466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3694" y="51816"/>
                  </a:lnTo>
                  <a:lnTo>
                    <a:pt x="1307598" y="39624"/>
                  </a:lnTo>
                  <a:lnTo>
                    <a:pt x="1304550" y="32004"/>
                  </a:lnTo>
                  <a:lnTo>
                    <a:pt x="1295406" y="21336"/>
                  </a:lnTo>
                  <a:lnTo>
                    <a:pt x="1284738" y="12192"/>
                  </a:lnTo>
                  <a:lnTo>
                    <a:pt x="1278642" y="9144"/>
                  </a:lnTo>
                  <a:lnTo>
                    <a:pt x="1271022" y="6096"/>
                  </a:lnTo>
                  <a:lnTo>
                    <a:pt x="1264926" y="3048"/>
                  </a:lnTo>
                  <a:lnTo>
                    <a:pt x="1249686" y="0"/>
                  </a:lnTo>
                  <a:lnTo>
                    <a:pt x="67056" y="0"/>
                  </a:lnTo>
                  <a:lnTo>
                    <a:pt x="22860" y="21336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6" y="12192"/>
                  </a:lnTo>
                  <a:lnTo>
                    <a:pt x="1249686" y="13716"/>
                  </a:lnTo>
                  <a:lnTo>
                    <a:pt x="1255782" y="13716"/>
                  </a:lnTo>
                  <a:lnTo>
                    <a:pt x="1255782" y="14020"/>
                  </a:lnTo>
                  <a:lnTo>
                    <a:pt x="1261878" y="15240"/>
                  </a:lnTo>
                  <a:lnTo>
                    <a:pt x="1261878" y="16002"/>
                  </a:lnTo>
                  <a:lnTo>
                    <a:pt x="1266450" y="18288"/>
                  </a:lnTo>
                  <a:lnTo>
                    <a:pt x="1266450" y="16764"/>
                  </a:lnTo>
                  <a:lnTo>
                    <a:pt x="1272546" y="19812"/>
                  </a:lnTo>
                  <a:lnTo>
                    <a:pt x="1272546" y="20574"/>
                  </a:lnTo>
                  <a:lnTo>
                    <a:pt x="1277118" y="22860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6930" y="45720"/>
                  </a:lnTo>
                  <a:lnTo>
                    <a:pt x="1296930" y="4419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0646" y="376428"/>
                  </a:lnTo>
                  <a:lnTo>
                    <a:pt x="1313694" y="368808"/>
                  </a:lnTo>
                  <a:lnTo>
                    <a:pt x="1315218" y="361188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8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8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89" h="422275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316989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89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89" h="422275">
                  <a:moveTo>
                    <a:pt x="1249686" y="420624"/>
                  </a:moveTo>
                  <a:lnTo>
                    <a:pt x="1249686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59436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2066" y="422148"/>
                  </a:lnTo>
                  <a:lnTo>
                    <a:pt x="1249686" y="420624"/>
                  </a:lnTo>
                  <a:close/>
                </a:path>
                <a:path w="1316989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89" h="422275">
                  <a:moveTo>
                    <a:pt x="1255782" y="420624"/>
                  </a:moveTo>
                  <a:lnTo>
                    <a:pt x="1255782" y="406908"/>
                  </a:lnTo>
                  <a:lnTo>
                    <a:pt x="1248162" y="408432"/>
                  </a:lnTo>
                  <a:lnTo>
                    <a:pt x="1249686" y="408432"/>
                  </a:lnTo>
                  <a:lnTo>
                    <a:pt x="1249686" y="420624"/>
                  </a:lnTo>
                  <a:lnTo>
                    <a:pt x="1255782" y="420624"/>
                  </a:lnTo>
                  <a:close/>
                </a:path>
                <a:path w="1316989" h="422275">
                  <a:moveTo>
                    <a:pt x="1255782" y="14020"/>
                  </a:moveTo>
                  <a:lnTo>
                    <a:pt x="1255782" y="13716"/>
                  </a:lnTo>
                  <a:lnTo>
                    <a:pt x="1254258" y="13716"/>
                  </a:lnTo>
                  <a:lnTo>
                    <a:pt x="1255782" y="14020"/>
                  </a:lnTo>
                  <a:close/>
                </a:path>
                <a:path w="1316989" h="422275">
                  <a:moveTo>
                    <a:pt x="1261878" y="418795"/>
                  </a:moveTo>
                  <a:lnTo>
                    <a:pt x="1261878" y="405384"/>
                  </a:lnTo>
                  <a:lnTo>
                    <a:pt x="1254258" y="406908"/>
                  </a:lnTo>
                  <a:lnTo>
                    <a:pt x="1255782" y="406908"/>
                  </a:lnTo>
                  <a:lnTo>
                    <a:pt x="1255782" y="420624"/>
                  </a:lnTo>
                  <a:lnTo>
                    <a:pt x="1257306" y="420624"/>
                  </a:lnTo>
                  <a:lnTo>
                    <a:pt x="1261878" y="418795"/>
                  </a:lnTo>
                  <a:close/>
                </a:path>
                <a:path w="1316989" h="422275">
                  <a:moveTo>
                    <a:pt x="1261878" y="16002"/>
                  </a:moveTo>
                  <a:lnTo>
                    <a:pt x="1261878" y="15240"/>
                  </a:lnTo>
                  <a:lnTo>
                    <a:pt x="1260354" y="15240"/>
                  </a:lnTo>
                  <a:lnTo>
                    <a:pt x="1261878" y="16002"/>
                  </a:lnTo>
                  <a:close/>
                </a:path>
                <a:path w="1316989" h="422275">
                  <a:moveTo>
                    <a:pt x="1272546" y="415442"/>
                  </a:moveTo>
                  <a:lnTo>
                    <a:pt x="1272546" y="400812"/>
                  </a:lnTo>
                  <a:lnTo>
                    <a:pt x="1266450" y="403860"/>
                  </a:lnTo>
                  <a:lnTo>
                    <a:pt x="1260354" y="405384"/>
                  </a:lnTo>
                  <a:lnTo>
                    <a:pt x="1261878" y="405384"/>
                  </a:lnTo>
                  <a:lnTo>
                    <a:pt x="1261878" y="418795"/>
                  </a:lnTo>
                  <a:lnTo>
                    <a:pt x="1264926" y="417576"/>
                  </a:lnTo>
                  <a:lnTo>
                    <a:pt x="1271022" y="416052"/>
                  </a:lnTo>
                  <a:lnTo>
                    <a:pt x="1272546" y="415442"/>
                  </a:lnTo>
                  <a:close/>
                </a:path>
                <a:path w="1316989" h="422275">
                  <a:moveTo>
                    <a:pt x="1272546" y="20574"/>
                  </a:moveTo>
                  <a:lnTo>
                    <a:pt x="1272546" y="19812"/>
                  </a:lnTo>
                  <a:lnTo>
                    <a:pt x="1271022" y="19812"/>
                  </a:lnTo>
                  <a:lnTo>
                    <a:pt x="1272546" y="20574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9978" y="370332"/>
                  </a:lnTo>
                  <a:lnTo>
                    <a:pt x="1296930" y="376428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7118" y="397764"/>
                  </a:lnTo>
                  <a:lnTo>
                    <a:pt x="1271022" y="400812"/>
                  </a:lnTo>
                  <a:lnTo>
                    <a:pt x="1272546" y="400812"/>
                  </a:lnTo>
                  <a:lnTo>
                    <a:pt x="1272546" y="415442"/>
                  </a:lnTo>
                  <a:lnTo>
                    <a:pt x="1278642" y="413004"/>
                  </a:lnTo>
                  <a:lnTo>
                    <a:pt x="1284738" y="408432"/>
                  </a:lnTo>
                  <a:lnTo>
                    <a:pt x="1295406" y="399288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1" y="235457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6585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5685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8" y="150875"/>
                  </a:moveTo>
                  <a:lnTo>
                    <a:pt x="249454" y="102998"/>
                  </a:lnTo>
                  <a:lnTo>
                    <a:pt x="231166" y="61557"/>
                  </a:lnTo>
                  <a:lnTo>
                    <a:pt x="203367" y="28968"/>
                  </a:lnTo>
                  <a:lnTo>
                    <a:pt x="168252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52" y="294107"/>
                  </a:lnTo>
                  <a:lnTo>
                    <a:pt x="203367" y="272783"/>
                  </a:lnTo>
                  <a:lnTo>
                    <a:pt x="231166" y="240194"/>
                  </a:lnTo>
                  <a:lnTo>
                    <a:pt x="249454" y="198753"/>
                  </a:lnTo>
                  <a:lnTo>
                    <a:pt x="256038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589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30" y="173736"/>
                  </a:moveTo>
                  <a:lnTo>
                    <a:pt x="268230" y="141732"/>
                  </a:lnTo>
                  <a:lnTo>
                    <a:pt x="266706" y="126492"/>
                  </a:lnTo>
                  <a:lnTo>
                    <a:pt x="257562" y="96012"/>
                  </a:lnTo>
                  <a:lnTo>
                    <a:pt x="252990" y="82296"/>
                  </a:lnTo>
                  <a:lnTo>
                    <a:pt x="230130" y="45720"/>
                  </a:lnTo>
                  <a:lnTo>
                    <a:pt x="219462" y="36576"/>
                  </a:lnTo>
                  <a:lnTo>
                    <a:pt x="210318" y="27432"/>
                  </a:lnTo>
                  <a:lnTo>
                    <a:pt x="198126" y="19812"/>
                  </a:lnTo>
                  <a:lnTo>
                    <a:pt x="187458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30" y="30480"/>
                  </a:lnTo>
                  <a:lnTo>
                    <a:pt x="192030" y="28956"/>
                  </a:lnTo>
                  <a:lnTo>
                    <a:pt x="202698" y="36576"/>
                  </a:lnTo>
                  <a:lnTo>
                    <a:pt x="202698" y="37882"/>
                  </a:lnTo>
                  <a:lnTo>
                    <a:pt x="211842" y="45720"/>
                  </a:lnTo>
                  <a:lnTo>
                    <a:pt x="211842" y="47244"/>
                  </a:lnTo>
                  <a:lnTo>
                    <a:pt x="219462" y="54864"/>
                  </a:lnTo>
                  <a:lnTo>
                    <a:pt x="228606" y="65532"/>
                  </a:lnTo>
                  <a:lnTo>
                    <a:pt x="228606" y="66446"/>
                  </a:lnTo>
                  <a:lnTo>
                    <a:pt x="234702" y="76200"/>
                  </a:lnTo>
                  <a:lnTo>
                    <a:pt x="246894" y="100584"/>
                  </a:lnTo>
                  <a:lnTo>
                    <a:pt x="252990" y="128016"/>
                  </a:lnTo>
                  <a:lnTo>
                    <a:pt x="256038" y="143256"/>
                  </a:lnTo>
                  <a:lnTo>
                    <a:pt x="256038" y="222504"/>
                  </a:lnTo>
                  <a:lnTo>
                    <a:pt x="262134" y="204216"/>
                  </a:lnTo>
                  <a:lnTo>
                    <a:pt x="266706" y="188976"/>
                  </a:lnTo>
                  <a:lnTo>
                    <a:pt x="268230" y="173736"/>
                  </a:lnTo>
                  <a:close/>
                </a:path>
                <a:path w="268605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8" y="292798"/>
                  </a:moveTo>
                  <a:lnTo>
                    <a:pt x="202698" y="277368"/>
                  </a:lnTo>
                  <a:lnTo>
                    <a:pt x="192030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8" y="301752"/>
                  </a:lnTo>
                  <a:lnTo>
                    <a:pt x="198126" y="295656"/>
                  </a:lnTo>
                  <a:lnTo>
                    <a:pt x="202698" y="292798"/>
                  </a:lnTo>
                  <a:close/>
                </a:path>
                <a:path w="268605" h="314325">
                  <a:moveTo>
                    <a:pt x="202698" y="37882"/>
                  </a:moveTo>
                  <a:lnTo>
                    <a:pt x="202698" y="36576"/>
                  </a:lnTo>
                  <a:lnTo>
                    <a:pt x="201174" y="36576"/>
                  </a:lnTo>
                  <a:lnTo>
                    <a:pt x="202698" y="37882"/>
                  </a:lnTo>
                  <a:close/>
                </a:path>
                <a:path w="268605" h="314325">
                  <a:moveTo>
                    <a:pt x="211021" y="268927"/>
                  </a:moveTo>
                  <a:lnTo>
                    <a:pt x="201174" y="277368"/>
                  </a:lnTo>
                  <a:lnTo>
                    <a:pt x="202698" y="277368"/>
                  </a:lnTo>
                  <a:lnTo>
                    <a:pt x="202698" y="292798"/>
                  </a:lnTo>
                  <a:lnTo>
                    <a:pt x="210318" y="288036"/>
                  </a:lnTo>
                  <a:lnTo>
                    <a:pt x="210318" y="269748"/>
                  </a:lnTo>
                  <a:lnTo>
                    <a:pt x="211021" y="268927"/>
                  </a:lnTo>
                  <a:close/>
                </a:path>
                <a:path w="268605" h="314325">
                  <a:moveTo>
                    <a:pt x="211842" y="47244"/>
                  </a:moveTo>
                  <a:lnTo>
                    <a:pt x="211842" y="45720"/>
                  </a:lnTo>
                  <a:lnTo>
                    <a:pt x="210318" y="45720"/>
                  </a:lnTo>
                  <a:lnTo>
                    <a:pt x="211842" y="47244"/>
                  </a:lnTo>
                  <a:close/>
                </a:path>
                <a:path w="268605" h="314325">
                  <a:moveTo>
                    <a:pt x="211842" y="268224"/>
                  </a:moveTo>
                  <a:lnTo>
                    <a:pt x="211021" y="268927"/>
                  </a:lnTo>
                  <a:lnTo>
                    <a:pt x="210318" y="269748"/>
                  </a:lnTo>
                  <a:lnTo>
                    <a:pt x="211842" y="268224"/>
                  </a:lnTo>
                  <a:close/>
                </a:path>
                <a:path w="268605" h="314325">
                  <a:moveTo>
                    <a:pt x="211842" y="286512"/>
                  </a:moveTo>
                  <a:lnTo>
                    <a:pt x="211842" y="268224"/>
                  </a:lnTo>
                  <a:lnTo>
                    <a:pt x="210318" y="269748"/>
                  </a:lnTo>
                  <a:lnTo>
                    <a:pt x="210318" y="288036"/>
                  </a:lnTo>
                  <a:lnTo>
                    <a:pt x="211842" y="286512"/>
                  </a:lnTo>
                  <a:close/>
                </a:path>
                <a:path w="268605" h="314325">
                  <a:moveTo>
                    <a:pt x="228606" y="269748"/>
                  </a:moveTo>
                  <a:lnTo>
                    <a:pt x="228606" y="249936"/>
                  </a:lnTo>
                  <a:lnTo>
                    <a:pt x="219462" y="260604"/>
                  </a:lnTo>
                  <a:lnTo>
                    <a:pt x="219462" y="259080"/>
                  </a:lnTo>
                  <a:lnTo>
                    <a:pt x="211021" y="268927"/>
                  </a:lnTo>
                  <a:lnTo>
                    <a:pt x="211842" y="268224"/>
                  </a:lnTo>
                  <a:lnTo>
                    <a:pt x="211842" y="286512"/>
                  </a:lnTo>
                  <a:lnTo>
                    <a:pt x="228606" y="269748"/>
                  </a:lnTo>
                  <a:close/>
                </a:path>
                <a:path w="268605" h="314325">
                  <a:moveTo>
                    <a:pt x="228606" y="66446"/>
                  </a:moveTo>
                  <a:lnTo>
                    <a:pt x="228606" y="65532"/>
                  </a:lnTo>
                  <a:lnTo>
                    <a:pt x="227082" y="64008"/>
                  </a:lnTo>
                  <a:lnTo>
                    <a:pt x="228606" y="66446"/>
                  </a:lnTo>
                  <a:close/>
                </a:path>
                <a:path w="268605" h="314325">
                  <a:moveTo>
                    <a:pt x="256038" y="222504"/>
                  </a:moveTo>
                  <a:lnTo>
                    <a:pt x="256038" y="172212"/>
                  </a:lnTo>
                  <a:lnTo>
                    <a:pt x="252990" y="187452"/>
                  </a:lnTo>
                  <a:lnTo>
                    <a:pt x="252990" y="185928"/>
                  </a:lnTo>
                  <a:lnTo>
                    <a:pt x="249942" y="201168"/>
                  </a:lnTo>
                  <a:lnTo>
                    <a:pt x="249942" y="199644"/>
                  </a:lnTo>
                  <a:lnTo>
                    <a:pt x="246894" y="213360"/>
                  </a:lnTo>
                  <a:lnTo>
                    <a:pt x="240798" y="227076"/>
                  </a:lnTo>
                  <a:lnTo>
                    <a:pt x="240798" y="225552"/>
                  </a:lnTo>
                  <a:lnTo>
                    <a:pt x="234702" y="239268"/>
                  </a:lnTo>
                  <a:lnTo>
                    <a:pt x="234702" y="237744"/>
                  </a:lnTo>
                  <a:lnTo>
                    <a:pt x="227082" y="249936"/>
                  </a:lnTo>
                  <a:lnTo>
                    <a:pt x="228606" y="249936"/>
                  </a:lnTo>
                  <a:lnTo>
                    <a:pt x="228606" y="269748"/>
                  </a:lnTo>
                  <a:lnTo>
                    <a:pt x="230130" y="268224"/>
                  </a:lnTo>
                  <a:lnTo>
                    <a:pt x="237750" y="257556"/>
                  </a:lnTo>
                  <a:lnTo>
                    <a:pt x="245370" y="245364"/>
                  </a:lnTo>
                  <a:lnTo>
                    <a:pt x="252990" y="231648"/>
                  </a:lnTo>
                  <a:lnTo>
                    <a:pt x="256038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171" y="2348483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72" y="103583"/>
                  </a:lnTo>
                  <a:lnTo>
                    <a:pt x="232684" y="62215"/>
                  </a:lnTo>
                  <a:lnTo>
                    <a:pt x="204886" y="29407"/>
                  </a:lnTo>
                  <a:lnTo>
                    <a:pt x="169773" y="7790"/>
                  </a:lnTo>
                  <a:lnTo>
                    <a:pt x="129539" y="0"/>
                  </a:lnTo>
                  <a:lnTo>
                    <a:pt x="88562" y="7790"/>
                  </a:lnTo>
                  <a:lnTo>
                    <a:pt x="52998" y="29407"/>
                  </a:lnTo>
                  <a:lnTo>
                    <a:pt x="24969" y="62215"/>
                  </a:lnTo>
                  <a:lnTo>
                    <a:pt x="6595" y="103583"/>
                  </a:lnTo>
                  <a:lnTo>
                    <a:pt x="0" y="150875"/>
                  </a:lnTo>
                  <a:lnTo>
                    <a:pt x="6595" y="198753"/>
                  </a:lnTo>
                  <a:lnTo>
                    <a:pt x="24969" y="240194"/>
                  </a:lnTo>
                  <a:lnTo>
                    <a:pt x="52998" y="272783"/>
                  </a:lnTo>
                  <a:lnTo>
                    <a:pt x="88562" y="294107"/>
                  </a:lnTo>
                  <a:lnTo>
                    <a:pt x="129539" y="301751"/>
                  </a:lnTo>
                  <a:lnTo>
                    <a:pt x="169773" y="294107"/>
                  </a:lnTo>
                  <a:lnTo>
                    <a:pt x="204886" y="272783"/>
                  </a:lnTo>
                  <a:lnTo>
                    <a:pt x="232684" y="240194"/>
                  </a:lnTo>
                  <a:lnTo>
                    <a:pt x="250972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07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86868" y="25254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254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4096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47828" y="314113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4096"/>
                  </a:lnTo>
                  <a:lnTo>
                    <a:pt x="135636" y="315468"/>
                  </a:lnTo>
                  <a:lnTo>
                    <a:pt x="147828" y="314113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4113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17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4080" y="234238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4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5" h="315594">
                  <a:moveTo>
                    <a:pt x="22860" y="214884"/>
                  </a:move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5594">
                  <a:moveTo>
                    <a:pt x="41148" y="249936"/>
                  </a:moveTo>
                  <a:lnTo>
                    <a:pt x="33528" y="239268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48768" y="278892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5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7056" y="277368"/>
                  </a:ln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5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5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5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5594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1" y="2299715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3245" y="229362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80" h="421005">
                  <a:moveTo>
                    <a:pt x="1680978" y="353568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1542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19812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13922" y="12496"/>
                  </a:lnTo>
                  <a:lnTo>
                    <a:pt x="1620018" y="13716"/>
                  </a:lnTo>
                  <a:lnTo>
                    <a:pt x="1626114" y="15240"/>
                  </a:lnTo>
                  <a:lnTo>
                    <a:pt x="1626114" y="15621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2022" y="30480"/>
                  </a:lnTo>
                  <a:lnTo>
                    <a:pt x="1652022" y="32308"/>
                  </a:lnTo>
                  <a:lnTo>
                    <a:pt x="1658118" y="39624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5738" y="56388"/>
                  </a:lnTo>
                  <a:lnTo>
                    <a:pt x="1665738" y="54864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53568"/>
                  </a:lnTo>
                  <a:close/>
                </a:path>
                <a:path w="1681480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8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80" h="42100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3922" y="420624"/>
                  </a:lnTo>
                  <a:close/>
                </a:path>
                <a:path w="1681480" h="421005">
                  <a:moveTo>
                    <a:pt x="1613922" y="12496"/>
                  </a:moveTo>
                  <a:lnTo>
                    <a:pt x="1613922" y="12192"/>
                  </a:lnTo>
                  <a:lnTo>
                    <a:pt x="1612398" y="12192"/>
                  </a:lnTo>
                  <a:lnTo>
                    <a:pt x="1613922" y="12496"/>
                  </a:lnTo>
                  <a:close/>
                </a:path>
                <a:path w="1681480" h="421005">
                  <a:moveTo>
                    <a:pt x="1626114" y="418185"/>
                  </a:moveTo>
                  <a:lnTo>
                    <a:pt x="1626114" y="405384"/>
                  </a:ln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15446" y="420624"/>
                  </a:lnTo>
                  <a:lnTo>
                    <a:pt x="1621542" y="419100"/>
                  </a:lnTo>
                  <a:lnTo>
                    <a:pt x="1626114" y="418185"/>
                  </a:lnTo>
                  <a:close/>
                </a:path>
                <a:path w="1681480" h="421005">
                  <a:moveTo>
                    <a:pt x="1626114" y="15621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5621"/>
                  </a:lnTo>
                  <a:close/>
                </a:path>
                <a:path w="1681480" h="421005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185"/>
                  </a:lnTo>
                  <a:lnTo>
                    <a:pt x="1629162" y="417576"/>
                  </a:lnTo>
                  <a:lnTo>
                    <a:pt x="1636782" y="414528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1480" h="421005">
                  <a:moveTo>
                    <a:pt x="1652022" y="32308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308"/>
                  </a:lnTo>
                  <a:close/>
                </a:path>
                <a:path w="1681480" h="421005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58140"/>
                  </a:lnTo>
                  <a:lnTo>
                    <a:pt x="1665738" y="365760"/>
                  </a:lnTo>
                  <a:lnTo>
                    <a:pt x="1665738" y="36423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67" y="264718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39456" y="3924"/>
                  </a:lnTo>
                  <a:lnTo>
                    <a:pt x="1237500" y="0"/>
                  </a:lnTo>
                  <a:lnTo>
                    <a:pt x="1231988" y="2197"/>
                  </a:lnTo>
                  <a:lnTo>
                    <a:pt x="1231988" y="11849"/>
                  </a:lnTo>
                  <a:lnTo>
                    <a:pt x="1061161" y="388848"/>
                  </a:lnTo>
                  <a:lnTo>
                    <a:pt x="1052347" y="374142"/>
                  </a:lnTo>
                  <a:lnTo>
                    <a:pt x="1052347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75" y="298284"/>
                  </a:lnTo>
                  <a:lnTo>
                    <a:pt x="846963" y="270535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211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4142"/>
                  </a:lnTo>
                  <a:lnTo>
                    <a:pt x="949121" y="201891"/>
                  </a:lnTo>
                  <a:lnTo>
                    <a:pt x="1231988" y="11849"/>
                  </a:lnTo>
                  <a:lnTo>
                    <a:pt x="1231988" y="2197"/>
                  </a:lnTo>
                  <a:lnTo>
                    <a:pt x="1216482" y="8356"/>
                  </a:lnTo>
                  <a:lnTo>
                    <a:pt x="1216482" y="15646"/>
                  </a:lnTo>
                  <a:lnTo>
                    <a:pt x="946289" y="197167"/>
                  </a:lnTo>
                  <a:lnTo>
                    <a:pt x="941400" y="189014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261" y="295948"/>
                  </a:lnTo>
                  <a:lnTo>
                    <a:pt x="792835" y="293611"/>
                  </a:lnTo>
                  <a:lnTo>
                    <a:pt x="792835" y="300253"/>
                  </a:lnTo>
                  <a:lnTo>
                    <a:pt x="657123" y="391439"/>
                  </a:lnTo>
                  <a:lnTo>
                    <a:pt x="710895" y="270433"/>
                  </a:lnTo>
                  <a:lnTo>
                    <a:pt x="792835" y="300253"/>
                  </a:lnTo>
                  <a:lnTo>
                    <a:pt x="792835" y="293611"/>
                  </a:lnTo>
                  <a:lnTo>
                    <a:pt x="713447" y="264706"/>
                  </a:lnTo>
                  <a:lnTo>
                    <a:pt x="739330" y="206463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9014"/>
                  </a:lnTo>
                  <a:lnTo>
                    <a:pt x="910297" y="137096"/>
                  </a:lnTo>
                  <a:lnTo>
                    <a:pt x="1216482" y="15646"/>
                  </a:lnTo>
                  <a:lnTo>
                    <a:pt x="1216482" y="8356"/>
                  </a:lnTo>
                  <a:lnTo>
                    <a:pt x="906856" y="131356"/>
                  </a:lnTo>
                  <a:lnTo>
                    <a:pt x="901192" y="121907"/>
                  </a:lnTo>
                  <a:lnTo>
                    <a:pt x="901192" y="133604"/>
                  </a:lnTo>
                  <a:lnTo>
                    <a:pt x="743953" y="196062"/>
                  </a:lnTo>
                  <a:lnTo>
                    <a:pt x="826731" y="9817"/>
                  </a:lnTo>
                  <a:lnTo>
                    <a:pt x="901192" y="133604"/>
                  </a:lnTo>
                  <a:lnTo>
                    <a:pt x="901192" y="121907"/>
                  </a:lnTo>
                  <a:lnTo>
                    <a:pt x="829068" y="1524"/>
                  </a:lnTo>
                  <a:lnTo>
                    <a:pt x="826782" y="3810"/>
                  </a:lnTo>
                  <a:lnTo>
                    <a:pt x="824496" y="1524"/>
                  </a:lnTo>
                  <a:lnTo>
                    <a:pt x="820547" y="4178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682" y="262610"/>
                  </a:lnTo>
                  <a:lnTo>
                    <a:pt x="705116" y="261683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39267" y="377596"/>
                  </a:lnTo>
                  <a:lnTo>
                    <a:pt x="639267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67" y="390817"/>
                  </a:lnTo>
                  <a:lnTo>
                    <a:pt x="639267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16" y="268325"/>
                  </a:lnTo>
                  <a:lnTo>
                    <a:pt x="705116" y="261683"/>
                  </a:lnTo>
                  <a:lnTo>
                    <a:pt x="648347" y="241007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0719" y="193433"/>
                  </a:lnTo>
                  <a:lnTo>
                    <a:pt x="730719" y="201333"/>
                  </a:lnTo>
                  <a:lnTo>
                    <a:pt x="639203" y="237680"/>
                  </a:lnTo>
                  <a:lnTo>
                    <a:pt x="630466" y="234505"/>
                  </a:lnTo>
                  <a:lnTo>
                    <a:pt x="630466" y="241147"/>
                  </a:lnTo>
                  <a:lnTo>
                    <a:pt x="571538" y="264553"/>
                  </a:lnTo>
                  <a:lnTo>
                    <a:pt x="565137" y="253885"/>
                  </a:lnTo>
                  <a:lnTo>
                    <a:pt x="565137" y="267093"/>
                  </a:lnTo>
                  <a:lnTo>
                    <a:pt x="486625" y="298284"/>
                  </a:lnTo>
                  <a:lnTo>
                    <a:pt x="479602" y="294030"/>
                  </a:lnTo>
                  <a:lnTo>
                    <a:pt x="479602" y="301078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602" y="301078"/>
                  </a:lnTo>
                  <a:lnTo>
                    <a:pt x="479602" y="294030"/>
                  </a:lnTo>
                  <a:lnTo>
                    <a:pt x="438010" y="268820"/>
                  </a:lnTo>
                  <a:lnTo>
                    <a:pt x="529386" y="207441"/>
                  </a:lnTo>
                  <a:lnTo>
                    <a:pt x="565137" y="267093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66" y="241147"/>
                  </a:lnTo>
                  <a:lnTo>
                    <a:pt x="630466" y="234505"/>
                  </a:lnTo>
                  <a:lnTo>
                    <a:pt x="538784" y="201129"/>
                  </a:lnTo>
                  <a:lnTo>
                    <a:pt x="628789" y="140652"/>
                  </a:lnTo>
                  <a:lnTo>
                    <a:pt x="730719" y="201333"/>
                  </a:lnTo>
                  <a:lnTo>
                    <a:pt x="730719" y="193433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42"/>
                  </a:lnTo>
                  <a:lnTo>
                    <a:pt x="432028" y="265188"/>
                  </a:lnTo>
                  <a:lnTo>
                    <a:pt x="426351" y="261759"/>
                  </a:lnTo>
                  <a:lnTo>
                    <a:pt x="426351" y="269011"/>
                  </a:lnTo>
                  <a:lnTo>
                    <a:pt x="244271" y="391325"/>
                  </a:lnTo>
                  <a:lnTo>
                    <a:pt x="327152" y="209257"/>
                  </a:lnTo>
                  <a:lnTo>
                    <a:pt x="426351" y="269011"/>
                  </a:lnTo>
                  <a:lnTo>
                    <a:pt x="426351" y="261759"/>
                  </a:lnTo>
                  <a:lnTo>
                    <a:pt x="329882" y="203276"/>
                  </a:lnTo>
                  <a:lnTo>
                    <a:pt x="357822" y="141897"/>
                  </a:lnTo>
                  <a:lnTo>
                    <a:pt x="524967" y="202742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13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25" y="400900"/>
                  </a:lnTo>
                  <a:lnTo>
                    <a:pt x="646188" y="402336"/>
                  </a:lnTo>
                  <a:lnTo>
                    <a:pt x="647014" y="401929"/>
                  </a:lnTo>
                  <a:lnTo>
                    <a:pt x="647712" y="402336"/>
                  </a:lnTo>
                  <a:lnTo>
                    <a:pt x="648474" y="401193"/>
                  </a:lnTo>
                  <a:lnTo>
                    <a:pt x="649236" y="400812"/>
                  </a:lnTo>
                  <a:lnTo>
                    <a:pt x="649998" y="401193"/>
                  </a:lnTo>
                  <a:lnTo>
                    <a:pt x="650760" y="402336"/>
                  </a:lnTo>
                  <a:lnTo>
                    <a:pt x="651408" y="401904"/>
                  </a:lnTo>
                  <a:lnTo>
                    <a:pt x="652284" y="402336"/>
                  </a:lnTo>
                  <a:lnTo>
                    <a:pt x="652932" y="400888"/>
                  </a:lnTo>
                  <a:lnTo>
                    <a:pt x="799249" y="302590"/>
                  </a:lnTo>
                  <a:lnTo>
                    <a:pt x="1060716" y="397764"/>
                  </a:lnTo>
                  <a:lnTo>
                    <a:pt x="1062228" y="394728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20" y="316382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79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79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79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79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3035808"/>
              <a:ext cx="1728215" cy="1106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6788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96212" y="6096"/>
                  </a:lnTo>
                  <a:lnTo>
                    <a:pt x="1690116" y="3048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76" y="13716"/>
                  </a:lnTo>
                  <a:lnTo>
                    <a:pt x="1674876" y="14020"/>
                  </a:lnTo>
                  <a:lnTo>
                    <a:pt x="1679448" y="14935"/>
                  </a:lnTo>
                  <a:lnTo>
                    <a:pt x="1679448" y="13716"/>
                  </a:lnTo>
                  <a:lnTo>
                    <a:pt x="1685544" y="1615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2308" y="24384"/>
                  </a:lnTo>
                  <a:lnTo>
                    <a:pt x="1702308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0292"/>
                  </a:lnTo>
                  <a:lnTo>
                    <a:pt x="1729740" y="68580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2" y="420928"/>
                  </a:moveTo>
                  <a:lnTo>
                    <a:pt x="168097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80972" y="420928"/>
                  </a:lnTo>
                  <a:close/>
                </a:path>
                <a:path w="1742439" h="422275">
                  <a:moveTo>
                    <a:pt x="1674876" y="14020"/>
                  </a:moveTo>
                  <a:lnTo>
                    <a:pt x="1674876" y="13716"/>
                  </a:lnTo>
                  <a:lnTo>
                    <a:pt x="1673352" y="13716"/>
                  </a:lnTo>
                  <a:lnTo>
                    <a:pt x="1674876" y="14020"/>
                  </a:lnTo>
                  <a:close/>
                </a:path>
                <a:path w="1742439" h="422275">
                  <a:moveTo>
                    <a:pt x="1680972" y="15240"/>
                  </a:moveTo>
                  <a:lnTo>
                    <a:pt x="1679448" y="13716"/>
                  </a:lnTo>
                  <a:lnTo>
                    <a:pt x="1679448" y="14935"/>
                  </a:lnTo>
                  <a:lnTo>
                    <a:pt x="1680972" y="15240"/>
                  </a:lnTo>
                  <a:close/>
                </a:path>
                <a:path w="1742439" h="422275">
                  <a:moveTo>
                    <a:pt x="1687068" y="419709"/>
                  </a:moveTo>
                  <a:lnTo>
                    <a:pt x="1687068" y="406908"/>
                  </a:lnTo>
                  <a:lnTo>
                    <a:pt x="1679448" y="408432"/>
                  </a:lnTo>
                  <a:lnTo>
                    <a:pt x="1680972" y="408432"/>
                  </a:lnTo>
                  <a:lnTo>
                    <a:pt x="1680972" y="420928"/>
                  </a:lnTo>
                  <a:lnTo>
                    <a:pt x="1687068" y="419709"/>
                  </a:lnTo>
                  <a:close/>
                </a:path>
                <a:path w="1742439" h="422275">
                  <a:moveTo>
                    <a:pt x="1687068" y="16764"/>
                  </a:moveTo>
                  <a:lnTo>
                    <a:pt x="1685544" y="15240"/>
                  </a:lnTo>
                  <a:lnTo>
                    <a:pt x="1685544" y="16154"/>
                  </a:lnTo>
                  <a:lnTo>
                    <a:pt x="1687068" y="16764"/>
                  </a:lnTo>
                  <a:close/>
                </a:path>
                <a:path w="1742439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87068" y="406908"/>
                  </a:lnTo>
                  <a:lnTo>
                    <a:pt x="1687068" y="419709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39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39" h="422275">
                  <a:moveTo>
                    <a:pt x="1729740" y="388620"/>
                  </a:moveTo>
                  <a:lnTo>
                    <a:pt x="1729740" y="353568"/>
                  </a:ln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2308" y="399288"/>
                  </a:lnTo>
                  <a:lnTo>
                    <a:pt x="1702308" y="397764"/>
                  </a:lnTo>
                  <a:lnTo>
                    <a:pt x="1696212" y="402336"/>
                  </a:lnTo>
                  <a:lnTo>
                    <a:pt x="1696212" y="416052"/>
                  </a:lnTo>
                  <a:lnTo>
                    <a:pt x="1703832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000755"/>
              <a:ext cx="1303019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07664" y="299466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2" y="355092"/>
                  </a:moveTo>
                  <a:lnTo>
                    <a:pt x="1315212" y="6705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306068" y="39624"/>
                  </a:lnTo>
                  <a:lnTo>
                    <a:pt x="1303020" y="32004"/>
                  </a:lnTo>
                  <a:lnTo>
                    <a:pt x="1271016" y="6096"/>
                  </a:lnTo>
                  <a:lnTo>
                    <a:pt x="1255776" y="1524"/>
                  </a:lnTo>
                  <a:lnTo>
                    <a:pt x="1249680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0" y="12192"/>
                  </a:lnTo>
                  <a:lnTo>
                    <a:pt x="1242060" y="12496"/>
                  </a:lnTo>
                  <a:lnTo>
                    <a:pt x="1248156" y="13716"/>
                  </a:lnTo>
                  <a:lnTo>
                    <a:pt x="1254252" y="13716"/>
                  </a:lnTo>
                  <a:lnTo>
                    <a:pt x="1260348" y="15240"/>
                  </a:lnTo>
                  <a:lnTo>
                    <a:pt x="1260348" y="16002"/>
                  </a:lnTo>
                  <a:lnTo>
                    <a:pt x="1264920" y="18288"/>
                  </a:lnTo>
                  <a:lnTo>
                    <a:pt x="1264920" y="16764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4732" y="30480"/>
                  </a:lnTo>
                  <a:lnTo>
                    <a:pt x="1292352" y="41148"/>
                  </a:lnTo>
                  <a:lnTo>
                    <a:pt x="1292352" y="39624"/>
                  </a:lnTo>
                  <a:lnTo>
                    <a:pt x="1295400" y="4572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6068" y="382524"/>
                  </a:lnTo>
                  <a:lnTo>
                    <a:pt x="1310640" y="376428"/>
                  </a:lnTo>
                  <a:lnTo>
                    <a:pt x="1313688" y="361188"/>
                  </a:lnTo>
                  <a:lnTo>
                    <a:pt x="1315212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56" y="420928"/>
                  </a:move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0" y="422148"/>
                  </a:lnTo>
                  <a:lnTo>
                    <a:pt x="1248156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0" y="12496"/>
                  </a:moveTo>
                  <a:lnTo>
                    <a:pt x="1242060" y="12192"/>
                  </a:lnTo>
                  <a:lnTo>
                    <a:pt x="1240536" y="12192"/>
                  </a:lnTo>
                  <a:lnTo>
                    <a:pt x="1242060" y="12496"/>
                  </a:lnTo>
                  <a:close/>
                </a:path>
                <a:path w="1315720" h="422275">
                  <a:moveTo>
                    <a:pt x="1260348" y="418795"/>
                  </a:moveTo>
                  <a:lnTo>
                    <a:pt x="1260348" y="405384"/>
                  </a:lnTo>
                  <a:lnTo>
                    <a:pt x="1254252" y="406908"/>
                  </a:lnTo>
                  <a:lnTo>
                    <a:pt x="1246632" y="408432"/>
                  </a:lnTo>
                  <a:lnTo>
                    <a:pt x="1248156" y="408432"/>
                  </a:lnTo>
                  <a:lnTo>
                    <a:pt x="1248156" y="420928"/>
                  </a:lnTo>
                  <a:lnTo>
                    <a:pt x="1249680" y="420624"/>
                  </a:lnTo>
                  <a:lnTo>
                    <a:pt x="1255776" y="420624"/>
                  </a:lnTo>
                  <a:lnTo>
                    <a:pt x="1260348" y="418795"/>
                  </a:lnTo>
                  <a:close/>
                </a:path>
                <a:path w="1315720" h="422275">
                  <a:moveTo>
                    <a:pt x="1260348" y="16002"/>
                  </a:moveTo>
                  <a:lnTo>
                    <a:pt x="1260348" y="15240"/>
                  </a:lnTo>
                  <a:lnTo>
                    <a:pt x="1258824" y="15240"/>
                  </a:lnTo>
                  <a:lnTo>
                    <a:pt x="1260348" y="16002"/>
                  </a:lnTo>
                  <a:close/>
                </a:path>
                <a:path w="1315720" h="422275">
                  <a:moveTo>
                    <a:pt x="1303020" y="388620"/>
                  </a:moveTo>
                  <a:lnTo>
                    <a:pt x="1303020" y="353568"/>
                  </a:lnTo>
                  <a:lnTo>
                    <a:pt x="1298448" y="37185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84732" y="391668"/>
                  </a:lnTo>
                  <a:lnTo>
                    <a:pt x="1284732" y="390144"/>
                  </a:lnTo>
                  <a:lnTo>
                    <a:pt x="1275588" y="399288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58824" y="405384"/>
                  </a:lnTo>
                  <a:lnTo>
                    <a:pt x="1260348" y="405384"/>
                  </a:lnTo>
                  <a:lnTo>
                    <a:pt x="1260348" y="418795"/>
                  </a:lnTo>
                  <a:lnTo>
                    <a:pt x="1263396" y="417576"/>
                  </a:lnTo>
                  <a:lnTo>
                    <a:pt x="1271016" y="416052"/>
                  </a:lnTo>
                  <a:lnTo>
                    <a:pt x="1277112" y="413004"/>
                  </a:lnTo>
                  <a:lnTo>
                    <a:pt x="1283208" y="408432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6593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58312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741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1316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4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4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4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4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041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279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4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4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4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4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4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4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189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4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4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4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4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067" y="2299715"/>
              <a:ext cx="1668779" cy="408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04972" y="229362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5">
                  <a:moveTo>
                    <a:pt x="1680972" y="361188"/>
                  </a:moveTo>
                  <a:lnTo>
                    <a:pt x="1680972" y="59436"/>
                  </a:lnTo>
                  <a:lnTo>
                    <a:pt x="1677924" y="51816"/>
                  </a:lnTo>
                  <a:lnTo>
                    <a:pt x="1676400" y="45720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9156" y="3048"/>
                  </a:lnTo>
                  <a:lnTo>
                    <a:pt x="1623060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42872" y="22860"/>
                  </a:lnTo>
                  <a:lnTo>
                    <a:pt x="1642872" y="23948"/>
                  </a:lnTo>
                  <a:lnTo>
                    <a:pt x="1652016" y="30480"/>
                  </a:lnTo>
                  <a:lnTo>
                    <a:pt x="1652016" y="32004"/>
                  </a:lnTo>
                  <a:lnTo>
                    <a:pt x="1659636" y="39624"/>
                  </a:lnTo>
                  <a:lnTo>
                    <a:pt x="1659636" y="41910"/>
                  </a:lnTo>
                  <a:lnTo>
                    <a:pt x="1661160" y="44196"/>
                  </a:lnTo>
                  <a:lnTo>
                    <a:pt x="1667256" y="56388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61188"/>
                  </a:lnTo>
                  <a:close/>
                </a:path>
                <a:path w="1682750" h="421005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5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3060" y="419100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2750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2750" h="421005">
                  <a:moveTo>
                    <a:pt x="1642872" y="411480"/>
                  </a:moveTo>
                  <a:lnTo>
                    <a:pt x="1642872" y="397764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2872" y="411480"/>
                  </a:lnTo>
                  <a:close/>
                </a:path>
                <a:path w="1682750" h="421005">
                  <a:moveTo>
                    <a:pt x="1642872" y="23948"/>
                  </a:moveTo>
                  <a:lnTo>
                    <a:pt x="1642872" y="22860"/>
                  </a:lnTo>
                  <a:lnTo>
                    <a:pt x="1641348" y="22860"/>
                  </a:lnTo>
                  <a:lnTo>
                    <a:pt x="1642872" y="23948"/>
                  </a:lnTo>
                  <a:close/>
                </a:path>
                <a:path w="1682750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42872" y="397764"/>
                  </a:lnTo>
                  <a:lnTo>
                    <a:pt x="1642872" y="411480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2750" h="421005">
                  <a:moveTo>
                    <a:pt x="1652016" y="32004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004"/>
                  </a:lnTo>
                  <a:close/>
                </a:path>
                <a:path w="1682750" h="421005">
                  <a:moveTo>
                    <a:pt x="1659636" y="399288"/>
                  </a:moveTo>
                  <a:lnTo>
                    <a:pt x="1659636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1005">
                  <a:moveTo>
                    <a:pt x="1659636" y="41910"/>
                  </a:moveTo>
                  <a:lnTo>
                    <a:pt x="1659636" y="39624"/>
                  </a:lnTo>
                  <a:lnTo>
                    <a:pt x="1658112" y="39624"/>
                  </a:lnTo>
                  <a:lnTo>
                    <a:pt x="1659636" y="41910"/>
                  </a:lnTo>
                  <a:close/>
                </a:path>
                <a:path w="1682750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64236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  <a:path w="1682750" h="421005">
                  <a:moveTo>
                    <a:pt x="1667256" y="60960"/>
                  </a:moveTo>
                  <a:lnTo>
                    <a:pt x="1667256" y="56388"/>
                  </a:lnTo>
                  <a:lnTo>
                    <a:pt x="1665732" y="54864"/>
                  </a:lnTo>
                  <a:lnTo>
                    <a:pt x="1667256" y="60960"/>
                  </a:lnTo>
                  <a:close/>
                </a:path>
                <a:path w="1682750" h="421005">
                  <a:moveTo>
                    <a:pt x="1667256" y="364236"/>
                  </a:moveTo>
                  <a:lnTo>
                    <a:pt x="1667256" y="358140"/>
                  </a:lnTo>
                  <a:lnTo>
                    <a:pt x="1665732" y="365760"/>
                  </a:lnTo>
                  <a:lnTo>
                    <a:pt x="1667256" y="364236"/>
                  </a:lnTo>
                  <a:close/>
                </a:path>
                <a:path w="1682750" h="421005">
                  <a:moveTo>
                    <a:pt x="1682496" y="345948"/>
                  </a:moveTo>
                  <a:lnTo>
                    <a:pt x="1682496" y="73152"/>
                  </a:lnTo>
                  <a:lnTo>
                    <a:pt x="1680972" y="67056"/>
                  </a:lnTo>
                  <a:lnTo>
                    <a:pt x="1680972" y="353568"/>
                  </a:lnTo>
                  <a:lnTo>
                    <a:pt x="1682496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0900" y="264718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60" h="403860">
                  <a:moveTo>
                    <a:pt x="1242060" y="4572"/>
                  </a:moveTo>
                  <a:lnTo>
                    <a:pt x="1240028" y="4064"/>
                  </a:lnTo>
                  <a:lnTo>
                    <a:pt x="1239012" y="0"/>
                  </a:lnTo>
                  <a:lnTo>
                    <a:pt x="1231976" y="2794"/>
                  </a:lnTo>
                  <a:lnTo>
                    <a:pt x="1231976" y="11849"/>
                  </a:lnTo>
                  <a:lnTo>
                    <a:pt x="1061796" y="387400"/>
                  </a:lnTo>
                  <a:lnTo>
                    <a:pt x="1052334" y="371614"/>
                  </a:lnTo>
                  <a:lnTo>
                    <a:pt x="1052334" y="384886"/>
                  </a:lnTo>
                  <a:lnTo>
                    <a:pt x="1029614" y="371360"/>
                  </a:lnTo>
                  <a:lnTo>
                    <a:pt x="1029614" y="379272"/>
                  </a:lnTo>
                  <a:lnTo>
                    <a:pt x="806056" y="298005"/>
                  </a:lnTo>
                  <a:lnTo>
                    <a:pt x="846950" y="270522"/>
                  </a:lnTo>
                  <a:lnTo>
                    <a:pt x="1029614" y="379272"/>
                  </a:lnTo>
                  <a:lnTo>
                    <a:pt x="1029614" y="371360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614"/>
                  </a:lnTo>
                  <a:lnTo>
                    <a:pt x="950201" y="201155"/>
                  </a:lnTo>
                  <a:lnTo>
                    <a:pt x="1231976" y="11849"/>
                  </a:lnTo>
                  <a:lnTo>
                    <a:pt x="1231976" y="2794"/>
                  </a:lnTo>
                  <a:lnTo>
                    <a:pt x="1216469" y="8953"/>
                  </a:lnTo>
                  <a:lnTo>
                    <a:pt x="1216469" y="15646"/>
                  </a:lnTo>
                  <a:lnTo>
                    <a:pt x="947369" y="196443"/>
                  </a:lnTo>
                  <a:lnTo>
                    <a:pt x="941387" y="186461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655" y="295681"/>
                  </a:lnTo>
                  <a:lnTo>
                    <a:pt x="792835" y="29320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204"/>
                  </a:lnTo>
                  <a:lnTo>
                    <a:pt x="714032" y="264553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6461"/>
                  </a:lnTo>
                  <a:lnTo>
                    <a:pt x="911517" y="136613"/>
                  </a:lnTo>
                  <a:lnTo>
                    <a:pt x="1216469" y="15646"/>
                  </a:lnTo>
                  <a:lnTo>
                    <a:pt x="1216469" y="8953"/>
                  </a:lnTo>
                  <a:lnTo>
                    <a:pt x="908278" y="131203"/>
                  </a:lnTo>
                  <a:lnTo>
                    <a:pt x="901382" y="119697"/>
                  </a:lnTo>
                  <a:lnTo>
                    <a:pt x="901382" y="133934"/>
                  </a:lnTo>
                  <a:lnTo>
                    <a:pt x="744728" y="196075"/>
                  </a:lnTo>
                  <a:lnTo>
                    <a:pt x="827582" y="11252"/>
                  </a:lnTo>
                  <a:lnTo>
                    <a:pt x="901382" y="133934"/>
                  </a:lnTo>
                  <a:lnTo>
                    <a:pt x="901382" y="119697"/>
                  </a:lnTo>
                  <a:lnTo>
                    <a:pt x="830580" y="1524"/>
                  </a:lnTo>
                  <a:lnTo>
                    <a:pt x="827532" y="3810"/>
                  </a:lnTo>
                  <a:lnTo>
                    <a:pt x="826008" y="1524"/>
                  </a:lnTo>
                  <a:lnTo>
                    <a:pt x="820534" y="5207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821" y="262293"/>
                  </a:lnTo>
                  <a:lnTo>
                    <a:pt x="705104" y="261315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41591" y="381495"/>
                  </a:lnTo>
                  <a:lnTo>
                    <a:pt x="641591" y="392226"/>
                  </a:lnTo>
                  <a:lnTo>
                    <a:pt x="493458" y="302437"/>
                  </a:lnTo>
                  <a:lnTo>
                    <a:pt x="569302" y="272364"/>
                  </a:lnTo>
                  <a:lnTo>
                    <a:pt x="641591" y="392226"/>
                  </a:lnTo>
                  <a:lnTo>
                    <a:pt x="641591" y="381495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315"/>
                  </a:lnTo>
                  <a:lnTo>
                    <a:pt x="648779" y="240830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1024" y="193624"/>
                  </a:lnTo>
                  <a:lnTo>
                    <a:pt x="731024" y="201510"/>
                  </a:lnTo>
                  <a:lnTo>
                    <a:pt x="639965" y="237629"/>
                  </a:lnTo>
                  <a:lnTo>
                    <a:pt x="630783" y="234302"/>
                  </a:lnTo>
                  <a:lnTo>
                    <a:pt x="630783" y="241274"/>
                  </a:lnTo>
                  <a:lnTo>
                    <a:pt x="571627" y="264731"/>
                  </a:lnTo>
                  <a:lnTo>
                    <a:pt x="566039" y="255409"/>
                  </a:lnTo>
                  <a:lnTo>
                    <a:pt x="566039" y="266954"/>
                  </a:lnTo>
                  <a:lnTo>
                    <a:pt x="486778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299" y="388213"/>
                  </a:lnTo>
                  <a:lnTo>
                    <a:pt x="432587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20" y="207073"/>
                  </a:lnTo>
                  <a:lnTo>
                    <a:pt x="566039" y="266954"/>
                  </a:lnTo>
                  <a:lnTo>
                    <a:pt x="566039" y="255409"/>
                  </a:lnTo>
                  <a:lnTo>
                    <a:pt x="537133" y="207175"/>
                  </a:lnTo>
                  <a:lnTo>
                    <a:pt x="630783" y="241274"/>
                  </a:lnTo>
                  <a:lnTo>
                    <a:pt x="630783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24" y="201510"/>
                  </a:lnTo>
                  <a:lnTo>
                    <a:pt x="731024" y="193624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5207"/>
                  </a:lnTo>
                  <a:lnTo>
                    <a:pt x="629793" y="133350"/>
                  </a:lnTo>
                  <a:lnTo>
                    <a:pt x="623557" y="129641"/>
                  </a:lnTo>
                  <a:lnTo>
                    <a:pt x="623557" y="137541"/>
                  </a:lnTo>
                  <a:lnTo>
                    <a:pt x="532650" y="198615"/>
                  </a:lnTo>
                  <a:lnTo>
                    <a:pt x="531825" y="198323"/>
                  </a:lnTo>
                  <a:lnTo>
                    <a:pt x="525970" y="188556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393" y="262394"/>
                  </a:lnTo>
                  <a:lnTo>
                    <a:pt x="427393" y="269328"/>
                  </a:lnTo>
                  <a:lnTo>
                    <a:pt x="245732" y="391375"/>
                  </a:lnTo>
                  <a:lnTo>
                    <a:pt x="327926" y="209270"/>
                  </a:lnTo>
                  <a:lnTo>
                    <a:pt x="427393" y="269328"/>
                  </a:lnTo>
                  <a:lnTo>
                    <a:pt x="427393" y="262394"/>
                  </a:lnTo>
                  <a:lnTo>
                    <a:pt x="330466" y="203644"/>
                  </a:lnTo>
                  <a:lnTo>
                    <a:pt x="358254" y="142062"/>
                  </a:lnTo>
                  <a:lnTo>
                    <a:pt x="525970" y="203111"/>
                  </a:lnTo>
                  <a:lnTo>
                    <a:pt x="525970" y="188556"/>
                  </a:lnTo>
                  <a:lnTo>
                    <a:pt x="522617" y="182956"/>
                  </a:lnTo>
                  <a:lnTo>
                    <a:pt x="522617" y="194970"/>
                  </a:lnTo>
                  <a:lnTo>
                    <a:pt x="360908" y="136194"/>
                  </a:lnTo>
                  <a:lnTo>
                    <a:pt x="414959" y="16459"/>
                  </a:lnTo>
                  <a:lnTo>
                    <a:pt x="522617" y="194970"/>
                  </a:lnTo>
                  <a:lnTo>
                    <a:pt x="522617" y="182956"/>
                  </a:lnTo>
                  <a:lnTo>
                    <a:pt x="424357" y="18961"/>
                  </a:lnTo>
                  <a:lnTo>
                    <a:pt x="623557" y="137541"/>
                  </a:lnTo>
                  <a:lnTo>
                    <a:pt x="623557" y="129641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2059" y="198551"/>
                  </a:lnTo>
                  <a:lnTo>
                    <a:pt x="322059" y="205727"/>
                  </a:lnTo>
                  <a:lnTo>
                    <a:pt x="237299" y="393509"/>
                  </a:lnTo>
                  <a:lnTo>
                    <a:pt x="10642" y="17716"/>
                  </a:lnTo>
                  <a:lnTo>
                    <a:pt x="322059" y="205727"/>
                  </a:lnTo>
                  <a:lnTo>
                    <a:pt x="322059" y="198551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058" y="401154"/>
                  </a:lnTo>
                  <a:lnTo>
                    <a:pt x="237744" y="403860"/>
                  </a:lnTo>
                  <a:lnTo>
                    <a:pt x="486676" y="305117"/>
                  </a:lnTo>
                  <a:lnTo>
                    <a:pt x="647700" y="402336"/>
                  </a:lnTo>
                  <a:lnTo>
                    <a:pt x="649655" y="401040"/>
                  </a:lnTo>
                  <a:lnTo>
                    <a:pt x="649986" y="401218"/>
                  </a:lnTo>
                  <a:lnTo>
                    <a:pt x="650748" y="402336"/>
                  </a:lnTo>
                  <a:lnTo>
                    <a:pt x="651383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2792" y="317144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0339" y="2360675"/>
              <a:ext cx="382524" cy="7010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82240" y="2322576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357"/>
                  </a:lnTo>
                  <a:lnTo>
                    <a:pt x="5715" y="5143"/>
                  </a:lnTo>
                  <a:lnTo>
                    <a:pt x="1571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71" y="765024"/>
                  </a:lnTo>
                  <a:lnTo>
                    <a:pt x="5715" y="771334"/>
                  </a:lnTo>
                  <a:lnTo>
                    <a:pt x="11572" y="775644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11929" y="4238244"/>
            <a:ext cx="1678305" cy="756285"/>
            <a:chOff x="1011929" y="4238244"/>
            <a:chExt cx="1678305" cy="75628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1" y="4267199"/>
              <a:ext cx="1621536" cy="6979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1929" y="4238244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6096"/>
                  </a:lnTo>
                  <a:lnTo>
                    <a:pt x="167031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9808"/>
                  </a:lnTo>
                  <a:lnTo>
                    <a:pt x="6096" y="755904"/>
                  </a:lnTo>
                  <a:lnTo>
                    <a:pt x="13716" y="755904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1648974" y="28956"/>
                  </a:lnTo>
                  <a:lnTo>
                    <a:pt x="1648974" y="13716"/>
                  </a:lnTo>
                  <a:lnTo>
                    <a:pt x="1662690" y="28956"/>
                  </a:lnTo>
                  <a:lnTo>
                    <a:pt x="1662690" y="755904"/>
                  </a:lnTo>
                  <a:lnTo>
                    <a:pt x="1670310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678305" h="756285">
                  <a:moveTo>
                    <a:pt x="27432" y="7269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726948"/>
                  </a:lnTo>
                  <a:lnTo>
                    <a:pt x="27432" y="726948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3716" y="726948"/>
                  </a:lnTo>
                  <a:lnTo>
                    <a:pt x="27432" y="740664"/>
                  </a:lnTo>
                  <a:lnTo>
                    <a:pt x="27432" y="755904"/>
                  </a:lnTo>
                  <a:lnTo>
                    <a:pt x="1648974" y="755904"/>
                  </a:lnTo>
                  <a:lnTo>
                    <a:pt x="1648974" y="740664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27432" y="755904"/>
                  </a:moveTo>
                  <a:lnTo>
                    <a:pt x="27432" y="740664"/>
                  </a:lnTo>
                  <a:lnTo>
                    <a:pt x="13716" y="726948"/>
                  </a:lnTo>
                  <a:lnTo>
                    <a:pt x="13716" y="755904"/>
                  </a:lnTo>
                  <a:lnTo>
                    <a:pt x="27432" y="755904"/>
                  </a:lnTo>
                  <a:close/>
                </a:path>
                <a:path w="1678305" h="756285">
                  <a:moveTo>
                    <a:pt x="1662690" y="28956"/>
                  </a:moveTo>
                  <a:lnTo>
                    <a:pt x="1648974" y="13716"/>
                  </a:lnTo>
                  <a:lnTo>
                    <a:pt x="1648974" y="28956"/>
                  </a:lnTo>
                  <a:lnTo>
                    <a:pt x="1662690" y="28956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662690" y="28956"/>
                  </a:lnTo>
                  <a:lnTo>
                    <a:pt x="1648974" y="28956"/>
                  </a:lnTo>
                  <a:lnTo>
                    <a:pt x="1648974" y="726948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1662690" y="755904"/>
                  </a:moveTo>
                  <a:lnTo>
                    <a:pt x="1662690" y="726948"/>
                  </a:lnTo>
                  <a:lnTo>
                    <a:pt x="1648974" y="740664"/>
                  </a:lnTo>
                  <a:lnTo>
                    <a:pt x="1648974" y="755904"/>
                  </a:lnTo>
                  <a:lnTo>
                    <a:pt x="1662690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378708" y="4239767"/>
            <a:ext cx="1524000" cy="754380"/>
            <a:chOff x="3378708" y="4239767"/>
            <a:chExt cx="1524000" cy="75438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664" y="4268723"/>
              <a:ext cx="1467611" cy="6964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78708" y="4239767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0" y="748284"/>
                  </a:moveTo>
                  <a:lnTo>
                    <a:pt x="1524000" y="6096"/>
                  </a:lnTo>
                  <a:lnTo>
                    <a:pt x="151790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68" y="28956"/>
                  </a:lnTo>
                  <a:lnTo>
                    <a:pt x="1496568" y="13716"/>
                  </a:lnTo>
                  <a:lnTo>
                    <a:pt x="1510284" y="28956"/>
                  </a:lnTo>
                  <a:lnTo>
                    <a:pt x="1510284" y="754380"/>
                  </a:lnTo>
                  <a:lnTo>
                    <a:pt x="1517904" y="754380"/>
                  </a:lnTo>
                  <a:lnTo>
                    <a:pt x="1524000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68" y="754380"/>
                  </a:lnTo>
                  <a:lnTo>
                    <a:pt x="1496568" y="739140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84" y="28956"/>
                  </a:moveTo>
                  <a:lnTo>
                    <a:pt x="1496568" y="13716"/>
                  </a:lnTo>
                  <a:lnTo>
                    <a:pt x="1496568" y="28956"/>
                  </a:lnTo>
                  <a:lnTo>
                    <a:pt x="1510284" y="28956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10284" y="28956"/>
                  </a:lnTo>
                  <a:lnTo>
                    <a:pt x="1496568" y="28956"/>
                  </a:lnTo>
                  <a:lnTo>
                    <a:pt x="1496568" y="725424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1510284" y="754380"/>
                  </a:moveTo>
                  <a:lnTo>
                    <a:pt x="1510284" y="725424"/>
                  </a:lnTo>
                  <a:lnTo>
                    <a:pt x="1496568" y="739140"/>
                  </a:lnTo>
                  <a:lnTo>
                    <a:pt x="1496568" y="754380"/>
                  </a:lnTo>
                  <a:lnTo>
                    <a:pt x="1510284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535933" y="426786"/>
            <a:ext cx="80149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  <p:grpSp>
        <p:nvGrpSpPr>
          <p:cNvPr id="47" name="object 47"/>
          <p:cNvGrpSpPr/>
          <p:nvPr/>
        </p:nvGrpSpPr>
        <p:grpSpPr>
          <a:xfrm>
            <a:off x="5195316" y="1638300"/>
            <a:ext cx="4196080" cy="386080"/>
            <a:chOff x="5195316" y="1638300"/>
            <a:chExt cx="4196080" cy="386080"/>
          </a:xfrm>
        </p:grpSpPr>
        <p:sp>
          <p:nvSpPr>
            <p:cNvPr id="48" name="object 48"/>
            <p:cNvSpPr/>
            <p:nvPr/>
          </p:nvSpPr>
          <p:spPr>
            <a:xfrm>
              <a:off x="5204459" y="1647443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95316" y="1638300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1000"/>
                  </a:moveTo>
                  <a:lnTo>
                    <a:pt x="4195572" y="3048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2"/>
                  </a:lnTo>
                  <a:lnTo>
                    <a:pt x="4191000" y="385572"/>
                  </a:lnTo>
                  <a:lnTo>
                    <a:pt x="4195572" y="38100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84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84"/>
                  </a:lnTo>
                  <a:lnTo>
                    <a:pt x="19812" y="367284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9144" y="367284"/>
                  </a:lnTo>
                  <a:lnTo>
                    <a:pt x="19812" y="376428"/>
                  </a:lnTo>
                  <a:lnTo>
                    <a:pt x="19812" y="385572"/>
                  </a:lnTo>
                  <a:lnTo>
                    <a:pt x="4177284" y="385572"/>
                  </a:lnTo>
                  <a:lnTo>
                    <a:pt x="4177284" y="376428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19812" y="385572"/>
                  </a:moveTo>
                  <a:lnTo>
                    <a:pt x="19812" y="376428"/>
                  </a:lnTo>
                  <a:lnTo>
                    <a:pt x="9144" y="367284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84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4186428" y="385572"/>
                  </a:moveTo>
                  <a:lnTo>
                    <a:pt x="4186428" y="367284"/>
                  </a:lnTo>
                  <a:lnTo>
                    <a:pt x="4177284" y="376428"/>
                  </a:lnTo>
                  <a:lnTo>
                    <a:pt x="4177284" y="385572"/>
                  </a:lnTo>
                  <a:lnTo>
                    <a:pt x="4186428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03065" y="1038884"/>
            <a:ext cx="8594725" cy="94234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90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3:</a:t>
            </a:r>
            <a:r>
              <a:rPr sz="1800" spc="-4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next character “e”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supplied</a:t>
            </a:r>
            <a:r>
              <a:rPr sz="1800" spc="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network</a:t>
            </a:r>
            <a:endParaRPr sz="1800">
              <a:latin typeface="Arial MT"/>
              <a:cs typeface="Arial MT"/>
            </a:endParaRPr>
          </a:p>
          <a:p>
            <a:pPr marL="4607560">
              <a:lnSpc>
                <a:spcPct val="100000"/>
              </a:lnSpc>
              <a:spcBef>
                <a:spcPts val="1330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45" y="2293620"/>
            <a:ext cx="4692650" cy="1854835"/>
            <a:chOff x="873245" y="2293620"/>
            <a:chExt cx="4692650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3035808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061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8" y="13716"/>
                  </a:lnTo>
                  <a:lnTo>
                    <a:pt x="1679454" y="15240"/>
                  </a:lnTo>
                  <a:lnTo>
                    <a:pt x="1679454" y="13716"/>
                  </a:lnTo>
                  <a:lnTo>
                    <a:pt x="1685550" y="1676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0790" y="23241"/>
                  </a:lnTo>
                  <a:lnTo>
                    <a:pt x="1700790" y="22860"/>
                  </a:lnTo>
                  <a:lnTo>
                    <a:pt x="1709934" y="30697"/>
                  </a:lnTo>
                  <a:lnTo>
                    <a:pt x="1709934" y="30480"/>
                  </a:lnTo>
                  <a:lnTo>
                    <a:pt x="1711458" y="32004"/>
                  </a:lnTo>
                  <a:lnTo>
                    <a:pt x="1711458" y="32258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3340"/>
                  </a:lnTo>
                  <a:lnTo>
                    <a:pt x="1726698" y="56388"/>
                  </a:lnTo>
                  <a:lnTo>
                    <a:pt x="1728222" y="62484"/>
                  </a:lnTo>
                  <a:lnTo>
                    <a:pt x="1728222" y="68580"/>
                  </a:lnTo>
                  <a:lnTo>
                    <a:pt x="1729746" y="74676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3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79454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02314" y="397764"/>
                  </a:moveTo>
                  <a:lnTo>
                    <a:pt x="1696218" y="402336"/>
                  </a:lnTo>
                  <a:lnTo>
                    <a:pt x="1696218" y="416052"/>
                  </a:lnTo>
                  <a:lnTo>
                    <a:pt x="1700790" y="413766"/>
                  </a:lnTo>
                  <a:lnTo>
                    <a:pt x="1700790" y="399288"/>
                  </a:lnTo>
                  <a:lnTo>
                    <a:pt x="1702314" y="397764"/>
                  </a:lnTo>
                  <a:close/>
                </a:path>
                <a:path w="1742439" h="422275">
                  <a:moveTo>
                    <a:pt x="1702314" y="24384"/>
                  </a:moveTo>
                  <a:lnTo>
                    <a:pt x="1700790" y="22860"/>
                  </a:lnTo>
                  <a:lnTo>
                    <a:pt x="1700790" y="23241"/>
                  </a:lnTo>
                  <a:lnTo>
                    <a:pt x="1702314" y="24384"/>
                  </a:lnTo>
                  <a:close/>
                </a:path>
                <a:path w="1742439" h="422275">
                  <a:moveTo>
                    <a:pt x="1710637" y="390847"/>
                  </a:moveTo>
                  <a:lnTo>
                    <a:pt x="1700790" y="399288"/>
                  </a:lnTo>
                  <a:lnTo>
                    <a:pt x="1700790" y="413766"/>
                  </a:lnTo>
                  <a:lnTo>
                    <a:pt x="1702314" y="413004"/>
                  </a:lnTo>
                  <a:lnTo>
                    <a:pt x="1709934" y="408432"/>
                  </a:lnTo>
                  <a:lnTo>
                    <a:pt x="1709934" y="391668"/>
                  </a:lnTo>
                  <a:lnTo>
                    <a:pt x="1710637" y="390847"/>
                  </a:lnTo>
                  <a:close/>
                </a:path>
                <a:path w="1742439" h="422275">
                  <a:moveTo>
                    <a:pt x="1711458" y="32004"/>
                  </a:moveTo>
                  <a:lnTo>
                    <a:pt x="1709934" y="30480"/>
                  </a:lnTo>
                  <a:lnTo>
                    <a:pt x="1710637" y="31300"/>
                  </a:lnTo>
                  <a:lnTo>
                    <a:pt x="1711458" y="32004"/>
                  </a:lnTo>
                  <a:close/>
                </a:path>
                <a:path w="1742439" h="422275">
                  <a:moveTo>
                    <a:pt x="1710637" y="31300"/>
                  </a:moveTo>
                  <a:lnTo>
                    <a:pt x="1709934" y="30480"/>
                  </a:lnTo>
                  <a:lnTo>
                    <a:pt x="1709934" y="30697"/>
                  </a:lnTo>
                  <a:lnTo>
                    <a:pt x="1710637" y="31300"/>
                  </a:lnTo>
                  <a:close/>
                </a:path>
                <a:path w="1742439" h="422275">
                  <a:moveTo>
                    <a:pt x="1711458" y="390144"/>
                  </a:moveTo>
                  <a:lnTo>
                    <a:pt x="1710637" y="390847"/>
                  </a:lnTo>
                  <a:lnTo>
                    <a:pt x="1709934" y="391668"/>
                  </a:lnTo>
                  <a:lnTo>
                    <a:pt x="1711458" y="390144"/>
                  </a:lnTo>
                  <a:close/>
                </a:path>
                <a:path w="1742439" h="422275">
                  <a:moveTo>
                    <a:pt x="1711458" y="407125"/>
                  </a:moveTo>
                  <a:lnTo>
                    <a:pt x="1711458" y="390144"/>
                  </a:lnTo>
                  <a:lnTo>
                    <a:pt x="1709934" y="391668"/>
                  </a:lnTo>
                  <a:lnTo>
                    <a:pt x="1709934" y="408432"/>
                  </a:lnTo>
                  <a:lnTo>
                    <a:pt x="1711458" y="407125"/>
                  </a:lnTo>
                  <a:close/>
                </a:path>
                <a:path w="1742439" h="422275">
                  <a:moveTo>
                    <a:pt x="1711458" y="32258"/>
                  </a:moveTo>
                  <a:lnTo>
                    <a:pt x="1711458" y="32004"/>
                  </a:lnTo>
                  <a:lnTo>
                    <a:pt x="1710637" y="31300"/>
                  </a:lnTo>
                  <a:lnTo>
                    <a:pt x="1711458" y="32258"/>
                  </a:lnTo>
                  <a:close/>
                </a:path>
                <a:path w="1742439" h="422275">
                  <a:moveTo>
                    <a:pt x="1725174" y="393954"/>
                  </a:move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0637" y="390847"/>
                  </a:lnTo>
                  <a:lnTo>
                    <a:pt x="1711458" y="390144"/>
                  </a:lnTo>
                  <a:lnTo>
                    <a:pt x="1711458" y="407125"/>
                  </a:lnTo>
                  <a:lnTo>
                    <a:pt x="1720602" y="399288"/>
                  </a:lnTo>
                  <a:lnTo>
                    <a:pt x="1725174" y="393954"/>
                  </a:lnTo>
                  <a:close/>
                </a:path>
                <a:path w="1742439" h="422275">
                  <a:moveTo>
                    <a:pt x="1725174" y="53340"/>
                  </a:moveTo>
                  <a:lnTo>
                    <a:pt x="1725174" y="51816"/>
                  </a:lnTo>
                  <a:lnTo>
                    <a:pt x="1723650" y="50292"/>
                  </a:lnTo>
                  <a:lnTo>
                    <a:pt x="1725174" y="53340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47472"/>
                  </a:lnTo>
                  <a:lnTo>
                    <a:pt x="1728222" y="353568"/>
                  </a:lnTo>
                  <a:lnTo>
                    <a:pt x="1728222" y="359664"/>
                  </a:lnTo>
                  <a:lnTo>
                    <a:pt x="1726698" y="365760"/>
                  </a:lnTo>
                  <a:lnTo>
                    <a:pt x="1723650" y="371856"/>
                  </a:lnTo>
                  <a:lnTo>
                    <a:pt x="1725174" y="371856"/>
                  </a:lnTo>
                  <a:lnTo>
                    <a:pt x="1725174" y="393954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3" y="3000755"/>
              <a:ext cx="1303026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4413" y="299466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3694" y="51816"/>
                  </a:lnTo>
                  <a:lnTo>
                    <a:pt x="1307598" y="39624"/>
                  </a:lnTo>
                  <a:lnTo>
                    <a:pt x="1304550" y="32004"/>
                  </a:lnTo>
                  <a:lnTo>
                    <a:pt x="1295406" y="21336"/>
                  </a:lnTo>
                  <a:lnTo>
                    <a:pt x="1284738" y="12192"/>
                  </a:lnTo>
                  <a:lnTo>
                    <a:pt x="1278642" y="9144"/>
                  </a:lnTo>
                  <a:lnTo>
                    <a:pt x="1271022" y="6096"/>
                  </a:lnTo>
                  <a:lnTo>
                    <a:pt x="1264926" y="3048"/>
                  </a:lnTo>
                  <a:lnTo>
                    <a:pt x="1249686" y="0"/>
                  </a:lnTo>
                  <a:lnTo>
                    <a:pt x="67056" y="0"/>
                  </a:lnTo>
                  <a:lnTo>
                    <a:pt x="22860" y="21336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6" y="12192"/>
                  </a:lnTo>
                  <a:lnTo>
                    <a:pt x="1249686" y="13716"/>
                  </a:lnTo>
                  <a:lnTo>
                    <a:pt x="1255782" y="13716"/>
                  </a:lnTo>
                  <a:lnTo>
                    <a:pt x="1255782" y="14020"/>
                  </a:lnTo>
                  <a:lnTo>
                    <a:pt x="1261878" y="15240"/>
                  </a:lnTo>
                  <a:lnTo>
                    <a:pt x="1261878" y="16002"/>
                  </a:lnTo>
                  <a:lnTo>
                    <a:pt x="1266450" y="18288"/>
                  </a:lnTo>
                  <a:lnTo>
                    <a:pt x="1266450" y="16764"/>
                  </a:lnTo>
                  <a:lnTo>
                    <a:pt x="1272546" y="19812"/>
                  </a:lnTo>
                  <a:lnTo>
                    <a:pt x="1272546" y="20574"/>
                  </a:lnTo>
                  <a:lnTo>
                    <a:pt x="1277118" y="22860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6930" y="45720"/>
                  </a:lnTo>
                  <a:lnTo>
                    <a:pt x="1296930" y="4419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0646" y="376428"/>
                  </a:lnTo>
                  <a:lnTo>
                    <a:pt x="1313694" y="368808"/>
                  </a:lnTo>
                  <a:lnTo>
                    <a:pt x="1315218" y="361188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8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8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89" h="422275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316989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89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89" h="422275">
                  <a:moveTo>
                    <a:pt x="1249686" y="420624"/>
                  </a:moveTo>
                  <a:lnTo>
                    <a:pt x="1249686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59436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2066" y="422148"/>
                  </a:lnTo>
                  <a:lnTo>
                    <a:pt x="1249686" y="420624"/>
                  </a:lnTo>
                  <a:close/>
                </a:path>
                <a:path w="1316989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89" h="422275">
                  <a:moveTo>
                    <a:pt x="1255782" y="420624"/>
                  </a:moveTo>
                  <a:lnTo>
                    <a:pt x="1255782" y="406908"/>
                  </a:lnTo>
                  <a:lnTo>
                    <a:pt x="1248162" y="408432"/>
                  </a:lnTo>
                  <a:lnTo>
                    <a:pt x="1249686" y="408432"/>
                  </a:lnTo>
                  <a:lnTo>
                    <a:pt x="1249686" y="420624"/>
                  </a:lnTo>
                  <a:lnTo>
                    <a:pt x="1255782" y="420624"/>
                  </a:lnTo>
                  <a:close/>
                </a:path>
                <a:path w="1316989" h="422275">
                  <a:moveTo>
                    <a:pt x="1255782" y="14020"/>
                  </a:moveTo>
                  <a:lnTo>
                    <a:pt x="1255782" y="13716"/>
                  </a:lnTo>
                  <a:lnTo>
                    <a:pt x="1254258" y="13716"/>
                  </a:lnTo>
                  <a:lnTo>
                    <a:pt x="1255782" y="14020"/>
                  </a:lnTo>
                  <a:close/>
                </a:path>
                <a:path w="1316989" h="422275">
                  <a:moveTo>
                    <a:pt x="1261878" y="418795"/>
                  </a:moveTo>
                  <a:lnTo>
                    <a:pt x="1261878" y="405384"/>
                  </a:lnTo>
                  <a:lnTo>
                    <a:pt x="1254258" y="406908"/>
                  </a:lnTo>
                  <a:lnTo>
                    <a:pt x="1255782" y="406908"/>
                  </a:lnTo>
                  <a:lnTo>
                    <a:pt x="1255782" y="420624"/>
                  </a:lnTo>
                  <a:lnTo>
                    <a:pt x="1257306" y="420624"/>
                  </a:lnTo>
                  <a:lnTo>
                    <a:pt x="1261878" y="418795"/>
                  </a:lnTo>
                  <a:close/>
                </a:path>
                <a:path w="1316989" h="422275">
                  <a:moveTo>
                    <a:pt x="1261878" y="16002"/>
                  </a:moveTo>
                  <a:lnTo>
                    <a:pt x="1261878" y="15240"/>
                  </a:lnTo>
                  <a:lnTo>
                    <a:pt x="1260354" y="15240"/>
                  </a:lnTo>
                  <a:lnTo>
                    <a:pt x="1261878" y="16002"/>
                  </a:lnTo>
                  <a:close/>
                </a:path>
                <a:path w="1316989" h="422275">
                  <a:moveTo>
                    <a:pt x="1272546" y="415442"/>
                  </a:moveTo>
                  <a:lnTo>
                    <a:pt x="1272546" y="400812"/>
                  </a:lnTo>
                  <a:lnTo>
                    <a:pt x="1266450" y="403860"/>
                  </a:lnTo>
                  <a:lnTo>
                    <a:pt x="1260354" y="405384"/>
                  </a:lnTo>
                  <a:lnTo>
                    <a:pt x="1261878" y="405384"/>
                  </a:lnTo>
                  <a:lnTo>
                    <a:pt x="1261878" y="418795"/>
                  </a:lnTo>
                  <a:lnTo>
                    <a:pt x="1264926" y="417576"/>
                  </a:lnTo>
                  <a:lnTo>
                    <a:pt x="1271022" y="416052"/>
                  </a:lnTo>
                  <a:lnTo>
                    <a:pt x="1272546" y="415442"/>
                  </a:lnTo>
                  <a:close/>
                </a:path>
                <a:path w="1316989" h="422275">
                  <a:moveTo>
                    <a:pt x="1272546" y="20574"/>
                  </a:moveTo>
                  <a:lnTo>
                    <a:pt x="1272546" y="19812"/>
                  </a:lnTo>
                  <a:lnTo>
                    <a:pt x="1271022" y="19812"/>
                  </a:lnTo>
                  <a:lnTo>
                    <a:pt x="1272546" y="20574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9978" y="370332"/>
                  </a:lnTo>
                  <a:lnTo>
                    <a:pt x="1296930" y="376428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7118" y="397764"/>
                  </a:lnTo>
                  <a:lnTo>
                    <a:pt x="1271022" y="400812"/>
                  </a:lnTo>
                  <a:lnTo>
                    <a:pt x="1272546" y="400812"/>
                  </a:lnTo>
                  <a:lnTo>
                    <a:pt x="1272546" y="415442"/>
                  </a:lnTo>
                  <a:lnTo>
                    <a:pt x="1278642" y="413004"/>
                  </a:lnTo>
                  <a:lnTo>
                    <a:pt x="1284738" y="408432"/>
                  </a:lnTo>
                  <a:lnTo>
                    <a:pt x="1295406" y="399288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1" y="235457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6585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5685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8" y="150875"/>
                  </a:moveTo>
                  <a:lnTo>
                    <a:pt x="249454" y="102998"/>
                  </a:lnTo>
                  <a:lnTo>
                    <a:pt x="231166" y="61557"/>
                  </a:lnTo>
                  <a:lnTo>
                    <a:pt x="203367" y="28968"/>
                  </a:lnTo>
                  <a:lnTo>
                    <a:pt x="168252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52" y="294107"/>
                  </a:lnTo>
                  <a:lnTo>
                    <a:pt x="203367" y="272783"/>
                  </a:lnTo>
                  <a:lnTo>
                    <a:pt x="231166" y="240194"/>
                  </a:lnTo>
                  <a:lnTo>
                    <a:pt x="249454" y="198753"/>
                  </a:lnTo>
                  <a:lnTo>
                    <a:pt x="256038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589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30" y="173736"/>
                  </a:moveTo>
                  <a:lnTo>
                    <a:pt x="268230" y="141732"/>
                  </a:lnTo>
                  <a:lnTo>
                    <a:pt x="266706" y="126492"/>
                  </a:lnTo>
                  <a:lnTo>
                    <a:pt x="257562" y="96012"/>
                  </a:lnTo>
                  <a:lnTo>
                    <a:pt x="252990" y="82296"/>
                  </a:lnTo>
                  <a:lnTo>
                    <a:pt x="230130" y="45720"/>
                  </a:lnTo>
                  <a:lnTo>
                    <a:pt x="219462" y="36576"/>
                  </a:lnTo>
                  <a:lnTo>
                    <a:pt x="210318" y="27432"/>
                  </a:lnTo>
                  <a:lnTo>
                    <a:pt x="198126" y="19812"/>
                  </a:lnTo>
                  <a:lnTo>
                    <a:pt x="187458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30" y="30480"/>
                  </a:lnTo>
                  <a:lnTo>
                    <a:pt x="192030" y="28956"/>
                  </a:lnTo>
                  <a:lnTo>
                    <a:pt x="202698" y="36576"/>
                  </a:lnTo>
                  <a:lnTo>
                    <a:pt x="202698" y="37882"/>
                  </a:lnTo>
                  <a:lnTo>
                    <a:pt x="211842" y="45720"/>
                  </a:lnTo>
                  <a:lnTo>
                    <a:pt x="211842" y="47244"/>
                  </a:lnTo>
                  <a:lnTo>
                    <a:pt x="219462" y="54864"/>
                  </a:lnTo>
                  <a:lnTo>
                    <a:pt x="228606" y="65532"/>
                  </a:lnTo>
                  <a:lnTo>
                    <a:pt x="228606" y="66446"/>
                  </a:lnTo>
                  <a:lnTo>
                    <a:pt x="234702" y="76200"/>
                  </a:lnTo>
                  <a:lnTo>
                    <a:pt x="246894" y="100584"/>
                  </a:lnTo>
                  <a:lnTo>
                    <a:pt x="252990" y="128016"/>
                  </a:lnTo>
                  <a:lnTo>
                    <a:pt x="256038" y="143256"/>
                  </a:lnTo>
                  <a:lnTo>
                    <a:pt x="256038" y="222504"/>
                  </a:lnTo>
                  <a:lnTo>
                    <a:pt x="262134" y="204216"/>
                  </a:lnTo>
                  <a:lnTo>
                    <a:pt x="266706" y="188976"/>
                  </a:lnTo>
                  <a:lnTo>
                    <a:pt x="268230" y="173736"/>
                  </a:lnTo>
                  <a:close/>
                </a:path>
                <a:path w="268605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8" y="292798"/>
                  </a:moveTo>
                  <a:lnTo>
                    <a:pt x="202698" y="277368"/>
                  </a:lnTo>
                  <a:lnTo>
                    <a:pt x="192030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8" y="301752"/>
                  </a:lnTo>
                  <a:lnTo>
                    <a:pt x="198126" y="295656"/>
                  </a:lnTo>
                  <a:lnTo>
                    <a:pt x="202698" y="292798"/>
                  </a:lnTo>
                  <a:close/>
                </a:path>
                <a:path w="268605" h="314325">
                  <a:moveTo>
                    <a:pt x="202698" y="37882"/>
                  </a:moveTo>
                  <a:lnTo>
                    <a:pt x="202698" y="36576"/>
                  </a:lnTo>
                  <a:lnTo>
                    <a:pt x="201174" y="36576"/>
                  </a:lnTo>
                  <a:lnTo>
                    <a:pt x="202698" y="37882"/>
                  </a:lnTo>
                  <a:close/>
                </a:path>
                <a:path w="268605" h="314325">
                  <a:moveTo>
                    <a:pt x="211021" y="268927"/>
                  </a:moveTo>
                  <a:lnTo>
                    <a:pt x="201174" y="277368"/>
                  </a:lnTo>
                  <a:lnTo>
                    <a:pt x="202698" y="277368"/>
                  </a:lnTo>
                  <a:lnTo>
                    <a:pt x="202698" y="292798"/>
                  </a:lnTo>
                  <a:lnTo>
                    <a:pt x="210318" y="288036"/>
                  </a:lnTo>
                  <a:lnTo>
                    <a:pt x="210318" y="269748"/>
                  </a:lnTo>
                  <a:lnTo>
                    <a:pt x="211021" y="268927"/>
                  </a:lnTo>
                  <a:close/>
                </a:path>
                <a:path w="268605" h="314325">
                  <a:moveTo>
                    <a:pt x="211842" y="47244"/>
                  </a:moveTo>
                  <a:lnTo>
                    <a:pt x="211842" y="45720"/>
                  </a:lnTo>
                  <a:lnTo>
                    <a:pt x="210318" y="45720"/>
                  </a:lnTo>
                  <a:lnTo>
                    <a:pt x="211842" y="47244"/>
                  </a:lnTo>
                  <a:close/>
                </a:path>
                <a:path w="268605" h="314325">
                  <a:moveTo>
                    <a:pt x="211842" y="268224"/>
                  </a:moveTo>
                  <a:lnTo>
                    <a:pt x="211021" y="268927"/>
                  </a:lnTo>
                  <a:lnTo>
                    <a:pt x="210318" y="269748"/>
                  </a:lnTo>
                  <a:lnTo>
                    <a:pt x="211842" y="268224"/>
                  </a:lnTo>
                  <a:close/>
                </a:path>
                <a:path w="268605" h="314325">
                  <a:moveTo>
                    <a:pt x="211842" y="286512"/>
                  </a:moveTo>
                  <a:lnTo>
                    <a:pt x="211842" y="268224"/>
                  </a:lnTo>
                  <a:lnTo>
                    <a:pt x="210318" y="269748"/>
                  </a:lnTo>
                  <a:lnTo>
                    <a:pt x="210318" y="288036"/>
                  </a:lnTo>
                  <a:lnTo>
                    <a:pt x="211842" y="286512"/>
                  </a:lnTo>
                  <a:close/>
                </a:path>
                <a:path w="268605" h="314325">
                  <a:moveTo>
                    <a:pt x="228606" y="269748"/>
                  </a:moveTo>
                  <a:lnTo>
                    <a:pt x="228606" y="249936"/>
                  </a:lnTo>
                  <a:lnTo>
                    <a:pt x="219462" y="260604"/>
                  </a:lnTo>
                  <a:lnTo>
                    <a:pt x="219462" y="259080"/>
                  </a:lnTo>
                  <a:lnTo>
                    <a:pt x="211021" y="268927"/>
                  </a:lnTo>
                  <a:lnTo>
                    <a:pt x="211842" y="268224"/>
                  </a:lnTo>
                  <a:lnTo>
                    <a:pt x="211842" y="286512"/>
                  </a:lnTo>
                  <a:lnTo>
                    <a:pt x="228606" y="269748"/>
                  </a:lnTo>
                  <a:close/>
                </a:path>
                <a:path w="268605" h="314325">
                  <a:moveTo>
                    <a:pt x="228606" y="66446"/>
                  </a:moveTo>
                  <a:lnTo>
                    <a:pt x="228606" y="65532"/>
                  </a:lnTo>
                  <a:lnTo>
                    <a:pt x="227082" y="64008"/>
                  </a:lnTo>
                  <a:lnTo>
                    <a:pt x="228606" y="66446"/>
                  </a:lnTo>
                  <a:close/>
                </a:path>
                <a:path w="268605" h="314325">
                  <a:moveTo>
                    <a:pt x="256038" y="222504"/>
                  </a:moveTo>
                  <a:lnTo>
                    <a:pt x="256038" y="172212"/>
                  </a:lnTo>
                  <a:lnTo>
                    <a:pt x="252990" y="187452"/>
                  </a:lnTo>
                  <a:lnTo>
                    <a:pt x="252990" y="185928"/>
                  </a:lnTo>
                  <a:lnTo>
                    <a:pt x="249942" y="201168"/>
                  </a:lnTo>
                  <a:lnTo>
                    <a:pt x="249942" y="199644"/>
                  </a:lnTo>
                  <a:lnTo>
                    <a:pt x="246894" y="213360"/>
                  </a:lnTo>
                  <a:lnTo>
                    <a:pt x="240798" y="227076"/>
                  </a:lnTo>
                  <a:lnTo>
                    <a:pt x="240798" y="225552"/>
                  </a:lnTo>
                  <a:lnTo>
                    <a:pt x="234702" y="239268"/>
                  </a:lnTo>
                  <a:lnTo>
                    <a:pt x="234702" y="237744"/>
                  </a:lnTo>
                  <a:lnTo>
                    <a:pt x="227082" y="249936"/>
                  </a:lnTo>
                  <a:lnTo>
                    <a:pt x="228606" y="249936"/>
                  </a:lnTo>
                  <a:lnTo>
                    <a:pt x="228606" y="269748"/>
                  </a:lnTo>
                  <a:lnTo>
                    <a:pt x="230130" y="268224"/>
                  </a:lnTo>
                  <a:lnTo>
                    <a:pt x="237750" y="257556"/>
                  </a:lnTo>
                  <a:lnTo>
                    <a:pt x="245370" y="245364"/>
                  </a:lnTo>
                  <a:lnTo>
                    <a:pt x="252990" y="231648"/>
                  </a:lnTo>
                  <a:lnTo>
                    <a:pt x="256038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171" y="2348483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72" y="103583"/>
                  </a:lnTo>
                  <a:lnTo>
                    <a:pt x="232684" y="62215"/>
                  </a:lnTo>
                  <a:lnTo>
                    <a:pt x="204886" y="29407"/>
                  </a:lnTo>
                  <a:lnTo>
                    <a:pt x="169773" y="7790"/>
                  </a:lnTo>
                  <a:lnTo>
                    <a:pt x="129539" y="0"/>
                  </a:lnTo>
                  <a:lnTo>
                    <a:pt x="88562" y="7790"/>
                  </a:lnTo>
                  <a:lnTo>
                    <a:pt x="52998" y="29407"/>
                  </a:lnTo>
                  <a:lnTo>
                    <a:pt x="24969" y="62215"/>
                  </a:lnTo>
                  <a:lnTo>
                    <a:pt x="6595" y="103583"/>
                  </a:lnTo>
                  <a:lnTo>
                    <a:pt x="0" y="150875"/>
                  </a:lnTo>
                  <a:lnTo>
                    <a:pt x="6595" y="198753"/>
                  </a:lnTo>
                  <a:lnTo>
                    <a:pt x="24969" y="240194"/>
                  </a:lnTo>
                  <a:lnTo>
                    <a:pt x="52998" y="272783"/>
                  </a:lnTo>
                  <a:lnTo>
                    <a:pt x="88562" y="294107"/>
                  </a:lnTo>
                  <a:lnTo>
                    <a:pt x="129539" y="301751"/>
                  </a:lnTo>
                  <a:lnTo>
                    <a:pt x="169773" y="294107"/>
                  </a:lnTo>
                  <a:lnTo>
                    <a:pt x="204886" y="272783"/>
                  </a:lnTo>
                  <a:lnTo>
                    <a:pt x="232684" y="240194"/>
                  </a:lnTo>
                  <a:lnTo>
                    <a:pt x="250972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07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86868" y="25254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254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4096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47828" y="314113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4096"/>
                  </a:lnTo>
                  <a:lnTo>
                    <a:pt x="135636" y="315468"/>
                  </a:lnTo>
                  <a:lnTo>
                    <a:pt x="147828" y="314113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4113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17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4080" y="234238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4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5" h="315594">
                  <a:moveTo>
                    <a:pt x="22860" y="214884"/>
                  </a:move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5594">
                  <a:moveTo>
                    <a:pt x="41148" y="249936"/>
                  </a:moveTo>
                  <a:lnTo>
                    <a:pt x="33528" y="239268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48768" y="278892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5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7056" y="277368"/>
                  </a:ln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5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5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5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5594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1" y="2299715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3245" y="229362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80" h="421005">
                  <a:moveTo>
                    <a:pt x="1680978" y="353568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1542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19812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13922" y="12496"/>
                  </a:lnTo>
                  <a:lnTo>
                    <a:pt x="1620018" y="13716"/>
                  </a:lnTo>
                  <a:lnTo>
                    <a:pt x="1626114" y="15240"/>
                  </a:lnTo>
                  <a:lnTo>
                    <a:pt x="1626114" y="15621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2022" y="30480"/>
                  </a:lnTo>
                  <a:lnTo>
                    <a:pt x="1652022" y="32308"/>
                  </a:lnTo>
                  <a:lnTo>
                    <a:pt x="1658118" y="39624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5738" y="56388"/>
                  </a:lnTo>
                  <a:lnTo>
                    <a:pt x="1665738" y="54864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53568"/>
                  </a:lnTo>
                  <a:close/>
                </a:path>
                <a:path w="1681480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8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80" h="42100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3922" y="420624"/>
                  </a:lnTo>
                  <a:close/>
                </a:path>
                <a:path w="1681480" h="421005">
                  <a:moveTo>
                    <a:pt x="1613922" y="12496"/>
                  </a:moveTo>
                  <a:lnTo>
                    <a:pt x="1613922" y="12192"/>
                  </a:lnTo>
                  <a:lnTo>
                    <a:pt x="1612398" y="12192"/>
                  </a:lnTo>
                  <a:lnTo>
                    <a:pt x="1613922" y="12496"/>
                  </a:lnTo>
                  <a:close/>
                </a:path>
                <a:path w="1681480" h="421005">
                  <a:moveTo>
                    <a:pt x="1626114" y="418185"/>
                  </a:moveTo>
                  <a:lnTo>
                    <a:pt x="1626114" y="405384"/>
                  </a:ln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15446" y="420624"/>
                  </a:lnTo>
                  <a:lnTo>
                    <a:pt x="1621542" y="419100"/>
                  </a:lnTo>
                  <a:lnTo>
                    <a:pt x="1626114" y="418185"/>
                  </a:lnTo>
                  <a:close/>
                </a:path>
                <a:path w="1681480" h="421005">
                  <a:moveTo>
                    <a:pt x="1626114" y="15621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5621"/>
                  </a:lnTo>
                  <a:close/>
                </a:path>
                <a:path w="1681480" h="421005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185"/>
                  </a:lnTo>
                  <a:lnTo>
                    <a:pt x="1629162" y="417576"/>
                  </a:lnTo>
                  <a:lnTo>
                    <a:pt x="1636782" y="414528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1480" h="421005">
                  <a:moveTo>
                    <a:pt x="1652022" y="32308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308"/>
                  </a:lnTo>
                  <a:close/>
                </a:path>
                <a:path w="1681480" h="421005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58140"/>
                  </a:lnTo>
                  <a:lnTo>
                    <a:pt x="1665738" y="365760"/>
                  </a:lnTo>
                  <a:lnTo>
                    <a:pt x="1665738" y="36423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67" y="264718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39456" y="3924"/>
                  </a:lnTo>
                  <a:lnTo>
                    <a:pt x="1237500" y="0"/>
                  </a:lnTo>
                  <a:lnTo>
                    <a:pt x="1231988" y="2197"/>
                  </a:lnTo>
                  <a:lnTo>
                    <a:pt x="1231988" y="11849"/>
                  </a:lnTo>
                  <a:lnTo>
                    <a:pt x="1061161" y="388848"/>
                  </a:lnTo>
                  <a:lnTo>
                    <a:pt x="1052347" y="374142"/>
                  </a:lnTo>
                  <a:lnTo>
                    <a:pt x="1052347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75" y="298284"/>
                  </a:lnTo>
                  <a:lnTo>
                    <a:pt x="846963" y="270535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211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4142"/>
                  </a:lnTo>
                  <a:lnTo>
                    <a:pt x="949121" y="201891"/>
                  </a:lnTo>
                  <a:lnTo>
                    <a:pt x="1231988" y="11849"/>
                  </a:lnTo>
                  <a:lnTo>
                    <a:pt x="1231988" y="2197"/>
                  </a:lnTo>
                  <a:lnTo>
                    <a:pt x="1216482" y="8356"/>
                  </a:lnTo>
                  <a:lnTo>
                    <a:pt x="1216482" y="15646"/>
                  </a:lnTo>
                  <a:lnTo>
                    <a:pt x="946289" y="197167"/>
                  </a:lnTo>
                  <a:lnTo>
                    <a:pt x="941400" y="189014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261" y="295948"/>
                  </a:lnTo>
                  <a:lnTo>
                    <a:pt x="792835" y="293611"/>
                  </a:lnTo>
                  <a:lnTo>
                    <a:pt x="792835" y="300253"/>
                  </a:lnTo>
                  <a:lnTo>
                    <a:pt x="657123" y="391439"/>
                  </a:lnTo>
                  <a:lnTo>
                    <a:pt x="710895" y="270433"/>
                  </a:lnTo>
                  <a:lnTo>
                    <a:pt x="792835" y="300253"/>
                  </a:lnTo>
                  <a:lnTo>
                    <a:pt x="792835" y="293611"/>
                  </a:lnTo>
                  <a:lnTo>
                    <a:pt x="713447" y="264706"/>
                  </a:lnTo>
                  <a:lnTo>
                    <a:pt x="739330" y="206463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9014"/>
                  </a:lnTo>
                  <a:lnTo>
                    <a:pt x="910297" y="137096"/>
                  </a:lnTo>
                  <a:lnTo>
                    <a:pt x="1216482" y="15646"/>
                  </a:lnTo>
                  <a:lnTo>
                    <a:pt x="1216482" y="8356"/>
                  </a:lnTo>
                  <a:lnTo>
                    <a:pt x="906856" y="131356"/>
                  </a:lnTo>
                  <a:lnTo>
                    <a:pt x="901192" y="121907"/>
                  </a:lnTo>
                  <a:lnTo>
                    <a:pt x="901192" y="133604"/>
                  </a:lnTo>
                  <a:lnTo>
                    <a:pt x="743953" y="196062"/>
                  </a:lnTo>
                  <a:lnTo>
                    <a:pt x="826731" y="9817"/>
                  </a:lnTo>
                  <a:lnTo>
                    <a:pt x="901192" y="133604"/>
                  </a:lnTo>
                  <a:lnTo>
                    <a:pt x="901192" y="121907"/>
                  </a:lnTo>
                  <a:lnTo>
                    <a:pt x="829068" y="1524"/>
                  </a:lnTo>
                  <a:lnTo>
                    <a:pt x="826782" y="3810"/>
                  </a:lnTo>
                  <a:lnTo>
                    <a:pt x="824496" y="1524"/>
                  </a:lnTo>
                  <a:lnTo>
                    <a:pt x="820547" y="4178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682" y="262610"/>
                  </a:lnTo>
                  <a:lnTo>
                    <a:pt x="705116" y="261683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39267" y="377596"/>
                  </a:lnTo>
                  <a:lnTo>
                    <a:pt x="639267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67" y="390817"/>
                  </a:lnTo>
                  <a:lnTo>
                    <a:pt x="639267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16" y="268325"/>
                  </a:lnTo>
                  <a:lnTo>
                    <a:pt x="705116" y="261683"/>
                  </a:lnTo>
                  <a:lnTo>
                    <a:pt x="648347" y="241007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0719" y="193433"/>
                  </a:lnTo>
                  <a:lnTo>
                    <a:pt x="730719" y="201333"/>
                  </a:lnTo>
                  <a:lnTo>
                    <a:pt x="639203" y="237680"/>
                  </a:lnTo>
                  <a:lnTo>
                    <a:pt x="630466" y="234505"/>
                  </a:lnTo>
                  <a:lnTo>
                    <a:pt x="630466" y="241147"/>
                  </a:lnTo>
                  <a:lnTo>
                    <a:pt x="571538" y="264553"/>
                  </a:lnTo>
                  <a:lnTo>
                    <a:pt x="565137" y="253885"/>
                  </a:lnTo>
                  <a:lnTo>
                    <a:pt x="565137" y="267093"/>
                  </a:lnTo>
                  <a:lnTo>
                    <a:pt x="486625" y="298284"/>
                  </a:lnTo>
                  <a:lnTo>
                    <a:pt x="479602" y="294030"/>
                  </a:lnTo>
                  <a:lnTo>
                    <a:pt x="479602" y="301078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602" y="301078"/>
                  </a:lnTo>
                  <a:lnTo>
                    <a:pt x="479602" y="294030"/>
                  </a:lnTo>
                  <a:lnTo>
                    <a:pt x="438010" y="268820"/>
                  </a:lnTo>
                  <a:lnTo>
                    <a:pt x="529386" y="207441"/>
                  </a:lnTo>
                  <a:lnTo>
                    <a:pt x="565137" y="267093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66" y="241147"/>
                  </a:lnTo>
                  <a:lnTo>
                    <a:pt x="630466" y="234505"/>
                  </a:lnTo>
                  <a:lnTo>
                    <a:pt x="538784" y="201129"/>
                  </a:lnTo>
                  <a:lnTo>
                    <a:pt x="628789" y="140652"/>
                  </a:lnTo>
                  <a:lnTo>
                    <a:pt x="730719" y="201333"/>
                  </a:lnTo>
                  <a:lnTo>
                    <a:pt x="730719" y="193433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42"/>
                  </a:lnTo>
                  <a:lnTo>
                    <a:pt x="432028" y="265188"/>
                  </a:lnTo>
                  <a:lnTo>
                    <a:pt x="426351" y="261759"/>
                  </a:lnTo>
                  <a:lnTo>
                    <a:pt x="426351" y="269011"/>
                  </a:lnTo>
                  <a:lnTo>
                    <a:pt x="244271" y="391325"/>
                  </a:lnTo>
                  <a:lnTo>
                    <a:pt x="327152" y="209257"/>
                  </a:lnTo>
                  <a:lnTo>
                    <a:pt x="426351" y="269011"/>
                  </a:lnTo>
                  <a:lnTo>
                    <a:pt x="426351" y="261759"/>
                  </a:lnTo>
                  <a:lnTo>
                    <a:pt x="329882" y="203276"/>
                  </a:lnTo>
                  <a:lnTo>
                    <a:pt x="357822" y="141897"/>
                  </a:lnTo>
                  <a:lnTo>
                    <a:pt x="524967" y="202742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13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25" y="400900"/>
                  </a:lnTo>
                  <a:lnTo>
                    <a:pt x="646188" y="402336"/>
                  </a:lnTo>
                  <a:lnTo>
                    <a:pt x="647014" y="401929"/>
                  </a:lnTo>
                  <a:lnTo>
                    <a:pt x="647712" y="402336"/>
                  </a:lnTo>
                  <a:lnTo>
                    <a:pt x="648474" y="401193"/>
                  </a:lnTo>
                  <a:lnTo>
                    <a:pt x="649236" y="400812"/>
                  </a:lnTo>
                  <a:lnTo>
                    <a:pt x="649998" y="401193"/>
                  </a:lnTo>
                  <a:lnTo>
                    <a:pt x="650760" y="402336"/>
                  </a:lnTo>
                  <a:lnTo>
                    <a:pt x="651408" y="401904"/>
                  </a:lnTo>
                  <a:lnTo>
                    <a:pt x="652284" y="402336"/>
                  </a:lnTo>
                  <a:lnTo>
                    <a:pt x="652932" y="400888"/>
                  </a:lnTo>
                  <a:lnTo>
                    <a:pt x="799249" y="302590"/>
                  </a:lnTo>
                  <a:lnTo>
                    <a:pt x="1060716" y="397764"/>
                  </a:lnTo>
                  <a:lnTo>
                    <a:pt x="1062228" y="394728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20" y="316382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79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79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79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79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3035808"/>
              <a:ext cx="1728215" cy="1106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6788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96212" y="6096"/>
                  </a:lnTo>
                  <a:lnTo>
                    <a:pt x="1690116" y="3048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76" y="13716"/>
                  </a:lnTo>
                  <a:lnTo>
                    <a:pt x="1674876" y="14020"/>
                  </a:lnTo>
                  <a:lnTo>
                    <a:pt x="1679448" y="14935"/>
                  </a:lnTo>
                  <a:lnTo>
                    <a:pt x="1679448" y="13716"/>
                  </a:lnTo>
                  <a:lnTo>
                    <a:pt x="1685544" y="1615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2308" y="24384"/>
                  </a:lnTo>
                  <a:lnTo>
                    <a:pt x="1702308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0292"/>
                  </a:lnTo>
                  <a:lnTo>
                    <a:pt x="1729740" y="68580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2" y="420928"/>
                  </a:moveTo>
                  <a:lnTo>
                    <a:pt x="168097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80972" y="420928"/>
                  </a:lnTo>
                  <a:close/>
                </a:path>
                <a:path w="1742439" h="422275">
                  <a:moveTo>
                    <a:pt x="1674876" y="14020"/>
                  </a:moveTo>
                  <a:lnTo>
                    <a:pt x="1674876" y="13716"/>
                  </a:lnTo>
                  <a:lnTo>
                    <a:pt x="1673352" y="13716"/>
                  </a:lnTo>
                  <a:lnTo>
                    <a:pt x="1674876" y="14020"/>
                  </a:lnTo>
                  <a:close/>
                </a:path>
                <a:path w="1742439" h="422275">
                  <a:moveTo>
                    <a:pt x="1680972" y="15240"/>
                  </a:moveTo>
                  <a:lnTo>
                    <a:pt x="1679448" y="13716"/>
                  </a:lnTo>
                  <a:lnTo>
                    <a:pt x="1679448" y="14935"/>
                  </a:lnTo>
                  <a:lnTo>
                    <a:pt x="1680972" y="15240"/>
                  </a:lnTo>
                  <a:close/>
                </a:path>
                <a:path w="1742439" h="422275">
                  <a:moveTo>
                    <a:pt x="1687068" y="419709"/>
                  </a:moveTo>
                  <a:lnTo>
                    <a:pt x="1687068" y="406908"/>
                  </a:lnTo>
                  <a:lnTo>
                    <a:pt x="1679448" y="408432"/>
                  </a:lnTo>
                  <a:lnTo>
                    <a:pt x="1680972" y="408432"/>
                  </a:lnTo>
                  <a:lnTo>
                    <a:pt x="1680972" y="420928"/>
                  </a:lnTo>
                  <a:lnTo>
                    <a:pt x="1687068" y="419709"/>
                  </a:lnTo>
                  <a:close/>
                </a:path>
                <a:path w="1742439" h="422275">
                  <a:moveTo>
                    <a:pt x="1687068" y="16764"/>
                  </a:moveTo>
                  <a:lnTo>
                    <a:pt x="1685544" y="15240"/>
                  </a:lnTo>
                  <a:lnTo>
                    <a:pt x="1685544" y="16154"/>
                  </a:lnTo>
                  <a:lnTo>
                    <a:pt x="1687068" y="16764"/>
                  </a:lnTo>
                  <a:close/>
                </a:path>
                <a:path w="1742439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87068" y="406908"/>
                  </a:lnTo>
                  <a:lnTo>
                    <a:pt x="1687068" y="419709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39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39" h="422275">
                  <a:moveTo>
                    <a:pt x="1729740" y="388620"/>
                  </a:moveTo>
                  <a:lnTo>
                    <a:pt x="1729740" y="353568"/>
                  </a:ln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2308" y="399288"/>
                  </a:lnTo>
                  <a:lnTo>
                    <a:pt x="1702308" y="397764"/>
                  </a:lnTo>
                  <a:lnTo>
                    <a:pt x="1696212" y="402336"/>
                  </a:lnTo>
                  <a:lnTo>
                    <a:pt x="1696212" y="416052"/>
                  </a:lnTo>
                  <a:lnTo>
                    <a:pt x="1703832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000755"/>
              <a:ext cx="1303019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07664" y="299466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2" y="355092"/>
                  </a:moveTo>
                  <a:lnTo>
                    <a:pt x="1315212" y="6705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306068" y="39624"/>
                  </a:lnTo>
                  <a:lnTo>
                    <a:pt x="1303020" y="32004"/>
                  </a:lnTo>
                  <a:lnTo>
                    <a:pt x="1271016" y="6096"/>
                  </a:lnTo>
                  <a:lnTo>
                    <a:pt x="1255776" y="1524"/>
                  </a:lnTo>
                  <a:lnTo>
                    <a:pt x="1249680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0" y="12192"/>
                  </a:lnTo>
                  <a:lnTo>
                    <a:pt x="1242060" y="12496"/>
                  </a:lnTo>
                  <a:lnTo>
                    <a:pt x="1248156" y="13716"/>
                  </a:lnTo>
                  <a:lnTo>
                    <a:pt x="1254252" y="13716"/>
                  </a:lnTo>
                  <a:lnTo>
                    <a:pt x="1260348" y="15240"/>
                  </a:lnTo>
                  <a:lnTo>
                    <a:pt x="1260348" y="16002"/>
                  </a:lnTo>
                  <a:lnTo>
                    <a:pt x="1264920" y="18288"/>
                  </a:lnTo>
                  <a:lnTo>
                    <a:pt x="1264920" y="16764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4732" y="30480"/>
                  </a:lnTo>
                  <a:lnTo>
                    <a:pt x="1292352" y="41148"/>
                  </a:lnTo>
                  <a:lnTo>
                    <a:pt x="1292352" y="39624"/>
                  </a:lnTo>
                  <a:lnTo>
                    <a:pt x="1295400" y="4572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6068" y="382524"/>
                  </a:lnTo>
                  <a:lnTo>
                    <a:pt x="1310640" y="376428"/>
                  </a:lnTo>
                  <a:lnTo>
                    <a:pt x="1313688" y="361188"/>
                  </a:lnTo>
                  <a:lnTo>
                    <a:pt x="1315212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56" y="420928"/>
                  </a:move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0" y="422148"/>
                  </a:lnTo>
                  <a:lnTo>
                    <a:pt x="1248156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0" y="12496"/>
                  </a:moveTo>
                  <a:lnTo>
                    <a:pt x="1242060" y="12192"/>
                  </a:lnTo>
                  <a:lnTo>
                    <a:pt x="1240536" y="12192"/>
                  </a:lnTo>
                  <a:lnTo>
                    <a:pt x="1242060" y="12496"/>
                  </a:lnTo>
                  <a:close/>
                </a:path>
                <a:path w="1315720" h="422275">
                  <a:moveTo>
                    <a:pt x="1260348" y="418795"/>
                  </a:moveTo>
                  <a:lnTo>
                    <a:pt x="1260348" y="405384"/>
                  </a:lnTo>
                  <a:lnTo>
                    <a:pt x="1254252" y="406908"/>
                  </a:lnTo>
                  <a:lnTo>
                    <a:pt x="1246632" y="408432"/>
                  </a:lnTo>
                  <a:lnTo>
                    <a:pt x="1248156" y="408432"/>
                  </a:lnTo>
                  <a:lnTo>
                    <a:pt x="1248156" y="420928"/>
                  </a:lnTo>
                  <a:lnTo>
                    <a:pt x="1249680" y="420624"/>
                  </a:lnTo>
                  <a:lnTo>
                    <a:pt x="1255776" y="420624"/>
                  </a:lnTo>
                  <a:lnTo>
                    <a:pt x="1260348" y="418795"/>
                  </a:lnTo>
                  <a:close/>
                </a:path>
                <a:path w="1315720" h="422275">
                  <a:moveTo>
                    <a:pt x="1260348" y="16002"/>
                  </a:moveTo>
                  <a:lnTo>
                    <a:pt x="1260348" y="15240"/>
                  </a:lnTo>
                  <a:lnTo>
                    <a:pt x="1258824" y="15240"/>
                  </a:lnTo>
                  <a:lnTo>
                    <a:pt x="1260348" y="16002"/>
                  </a:lnTo>
                  <a:close/>
                </a:path>
                <a:path w="1315720" h="422275">
                  <a:moveTo>
                    <a:pt x="1303020" y="388620"/>
                  </a:moveTo>
                  <a:lnTo>
                    <a:pt x="1303020" y="353568"/>
                  </a:lnTo>
                  <a:lnTo>
                    <a:pt x="1298448" y="37185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84732" y="391668"/>
                  </a:lnTo>
                  <a:lnTo>
                    <a:pt x="1284732" y="390144"/>
                  </a:lnTo>
                  <a:lnTo>
                    <a:pt x="1275588" y="399288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58824" y="405384"/>
                  </a:lnTo>
                  <a:lnTo>
                    <a:pt x="1260348" y="405384"/>
                  </a:lnTo>
                  <a:lnTo>
                    <a:pt x="1260348" y="418795"/>
                  </a:lnTo>
                  <a:lnTo>
                    <a:pt x="1263396" y="417576"/>
                  </a:lnTo>
                  <a:lnTo>
                    <a:pt x="1271016" y="416052"/>
                  </a:lnTo>
                  <a:lnTo>
                    <a:pt x="1277112" y="413004"/>
                  </a:lnTo>
                  <a:lnTo>
                    <a:pt x="1283208" y="408432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6593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58312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741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1316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4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4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4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4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041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279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4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4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4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4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4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4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189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4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4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4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4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067" y="2299715"/>
              <a:ext cx="1668779" cy="408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04972" y="229362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5">
                  <a:moveTo>
                    <a:pt x="1680972" y="361188"/>
                  </a:moveTo>
                  <a:lnTo>
                    <a:pt x="1680972" y="59436"/>
                  </a:lnTo>
                  <a:lnTo>
                    <a:pt x="1677924" y="51816"/>
                  </a:lnTo>
                  <a:lnTo>
                    <a:pt x="1676400" y="45720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9156" y="3048"/>
                  </a:lnTo>
                  <a:lnTo>
                    <a:pt x="1623060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42872" y="22860"/>
                  </a:lnTo>
                  <a:lnTo>
                    <a:pt x="1642872" y="23948"/>
                  </a:lnTo>
                  <a:lnTo>
                    <a:pt x="1652016" y="30480"/>
                  </a:lnTo>
                  <a:lnTo>
                    <a:pt x="1652016" y="32004"/>
                  </a:lnTo>
                  <a:lnTo>
                    <a:pt x="1659636" y="39624"/>
                  </a:lnTo>
                  <a:lnTo>
                    <a:pt x="1659636" y="41910"/>
                  </a:lnTo>
                  <a:lnTo>
                    <a:pt x="1661160" y="44196"/>
                  </a:lnTo>
                  <a:lnTo>
                    <a:pt x="1667256" y="56388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61188"/>
                  </a:lnTo>
                  <a:close/>
                </a:path>
                <a:path w="1682750" h="421005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5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3060" y="419100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2750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2750" h="421005">
                  <a:moveTo>
                    <a:pt x="1642872" y="411480"/>
                  </a:moveTo>
                  <a:lnTo>
                    <a:pt x="1642872" y="397764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2872" y="411480"/>
                  </a:lnTo>
                  <a:close/>
                </a:path>
                <a:path w="1682750" h="421005">
                  <a:moveTo>
                    <a:pt x="1642872" y="23948"/>
                  </a:moveTo>
                  <a:lnTo>
                    <a:pt x="1642872" y="22860"/>
                  </a:lnTo>
                  <a:lnTo>
                    <a:pt x="1641348" y="22860"/>
                  </a:lnTo>
                  <a:lnTo>
                    <a:pt x="1642872" y="23948"/>
                  </a:lnTo>
                  <a:close/>
                </a:path>
                <a:path w="1682750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42872" y="397764"/>
                  </a:lnTo>
                  <a:lnTo>
                    <a:pt x="1642872" y="411480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2750" h="421005">
                  <a:moveTo>
                    <a:pt x="1652016" y="32004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004"/>
                  </a:lnTo>
                  <a:close/>
                </a:path>
                <a:path w="1682750" h="421005">
                  <a:moveTo>
                    <a:pt x="1659636" y="399288"/>
                  </a:moveTo>
                  <a:lnTo>
                    <a:pt x="1659636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1005">
                  <a:moveTo>
                    <a:pt x="1659636" y="41910"/>
                  </a:moveTo>
                  <a:lnTo>
                    <a:pt x="1659636" y="39624"/>
                  </a:lnTo>
                  <a:lnTo>
                    <a:pt x="1658112" y="39624"/>
                  </a:lnTo>
                  <a:lnTo>
                    <a:pt x="1659636" y="41910"/>
                  </a:lnTo>
                  <a:close/>
                </a:path>
                <a:path w="1682750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64236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  <a:path w="1682750" h="421005">
                  <a:moveTo>
                    <a:pt x="1667256" y="60960"/>
                  </a:moveTo>
                  <a:lnTo>
                    <a:pt x="1667256" y="56388"/>
                  </a:lnTo>
                  <a:lnTo>
                    <a:pt x="1665732" y="54864"/>
                  </a:lnTo>
                  <a:lnTo>
                    <a:pt x="1667256" y="60960"/>
                  </a:lnTo>
                  <a:close/>
                </a:path>
                <a:path w="1682750" h="421005">
                  <a:moveTo>
                    <a:pt x="1667256" y="364236"/>
                  </a:moveTo>
                  <a:lnTo>
                    <a:pt x="1667256" y="358140"/>
                  </a:lnTo>
                  <a:lnTo>
                    <a:pt x="1665732" y="365760"/>
                  </a:lnTo>
                  <a:lnTo>
                    <a:pt x="1667256" y="364236"/>
                  </a:lnTo>
                  <a:close/>
                </a:path>
                <a:path w="1682750" h="421005">
                  <a:moveTo>
                    <a:pt x="1682496" y="345948"/>
                  </a:moveTo>
                  <a:lnTo>
                    <a:pt x="1682496" y="73152"/>
                  </a:lnTo>
                  <a:lnTo>
                    <a:pt x="1680972" y="67056"/>
                  </a:lnTo>
                  <a:lnTo>
                    <a:pt x="1680972" y="353568"/>
                  </a:lnTo>
                  <a:lnTo>
                    <a:pt x="1682496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0900" y="264718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60" h="403860">
                  <a:moveTo>
                    <a:pt x="1242060" y="4572"/>
                  </a:moveTo>
                  <a:lnTo>
                    <a:pt x="1240028" y="4064"/>
                  </a:lnTo>
                  <a:lnTo>
                    <a:pt x="1239012" y="0"/>
                  </a:lnTo>
                  <a:lnTo>
                    <a:pt x="1231976" y="2794"/>
                  </a:lnTo>
                  <a:lnTo>
                    <a:pt x="1231976" y="11849"/>
                  </a:lnTo>
                  <a:lnTo>
                    <a:pt x="1061796" y="387400"/>
                  </a:lnTo>
                  <a:lnTo>
                    <a:pt x="1052334" y="371614"/>
                  </a:lnTo>
                  <a:lnTo>
                    <a:pt x="1052334" y="384886"/>
                  </a:lnTo>
                  <a:lnTo>
                    <a:pt x="1029614" y="371360"/>
                  </a:lnTo>
                  <a:lnTo>
                    <a:pt x="1029614" y="379272"/>
                  </a:lnTo>
                  <a:lnTo>
                    <a:pt x="806056" y="298005"/>
                  </a:lnTo>
                  <a:lnTo>
                    <a:pt x="846950" y="270522"/>
                  </a:lnTo>
                  <a:lnTo>
                    <a:pt x="1029614" y="379272"/>
                  </a:lnTo>
                  <a:lnTo>
                    <a:pt x="1029614" y="371360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614"/>
                  </a:lnTo>
                  <a:lnTo>
                    <a:pt x="950201" y="201155"/>
                  </a:lnTo>
                  <a:lnTo>
                    <a:pt x="1231976" y="11849"/>
                  </a:lnTo>
                  <a:lnTo>
                    <a:pt x="1231976" y="2794"/>
                  </a:lnTo>
                  <a:lnTo>
                    <a:pt x="1216469" y="8953"/>
                  </a:lnTo>
                  <a:lnTo>
                    <a:pt x="1216469" y="15646"/>
                  </a:lnTo>
                  <a:lnTo>
                    <a:pt x="947369" y="196443"/>
                  </a:lnTo>
                  <a:lnTo>
                    <a:pt x="941387" y="186461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655" y="295681"/>
                  </a:lnTo>
                  <a:lnTo>
                    <a:pt x="792835" y="29320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204"/>
                  </a:lnTo>
                  <a:lnTo>
                    <a:pt x="714032" y="264553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6461"/>
                  </a:lnTo>
                  <a:lnTo>
                    <a:pt x="911517" y="136613"/>
                  </a:lnTo>
                  <a:lnTo>
                    <a:pt x="1216469" y="15646"/>
                  </a:lnTo>
                  <a:lnTo>
                    <a:pt x="1216469" y="8953"/>
                  </a:lnTo>
                  <a:lnTo>
                    <a:pt x="908278" y="131203"/>
                  </a:lnTo>
                  <a:lnTo>
                    <a:pt x="901382" y="119697"/>
                  </a:lnTo>
                  <a:lnTo>
                    <a:pt x="901382" y="133934"/>
                  </a:lnTo>
                  <a:lnTo>
                    <a:pt x="744728" y="196075"/>
                  </a:lnTo>
                  <a:lnTo>
                    <a:pt x="827582" y="11252"/>
                  </a:lnTo>
                  <a:lnTo>
                    <a:pt x="901382" y="133934"/>
                  </a:lnTo>
                  <a:lnTo>
                    <a:pt x="901382" y="119697"/>
                  </a:lnTo>
                  <a:lnTo>
                    <a:pt x="830580" y="1524"/>
                  </a:lnTo>
                  <a:lnTo>
                    <a:pt x="827532" y="3810"/>
                  </a:lnTo>
                  <a:lnTo>
                    <a:pt x="826008" y="1524"/>
                  </a:lnTo>
                  <a:lnTo>
                    <a:pt x="820534" y="5207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821" y="262293"/>
                  </a:lnTo>
                  <a:lnTo>
                    <a:pt x="705104" y="261315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41591" y="381495"/>
                  </a:lnTo>
                  <a:lnTo>
                    <a:pt x="641591" y="392226"/>
                  </a:lnTo>
                  <a:lnTo>
                    <a:pt x="493458" y="302437"/>
                  </a:lnTo>
                  <a:lnTo>
                    <a:pt x="569302" y="272364"/>
                  </a:lnTo>
                  <a:lnTo>
                    <a:pt x="641591" y="392226"/>
                  </a:lnTo>
                  <a:lnTo>
                    <a:pt x="641591" y="381495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315"/>
                  </a:lnTo>
                  <a:lnTo>
                    <a:pt x="648779" y="240830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1024" y="193624"/>
                  </a:lnTo>
                  <a:lnTo>
                    <a:pt x="731024" y="201510"/>
                  </a:lnTo>
                  <a:lnTo>
                    <a:pt x="639965" y="237629"/>
                  </a:lnTo>
                  <a:lnTo>
                    <a:pt x="630783" y="234302"/>
                  </a:lnTo>
                  <a:lnTo>
                    <a:pt x="630783" y="241274"/>
                  </a:lnTo>
                  <a:lnTo>
                    <a:pt x="571627" y="264731"/>
                  </a:lnTo>
                  <a:lnTo>
                    <a:pt x="566039" y="255409"/>
                  </a:lnTo>
                  <a:lnTo>
                    <a:pt x="566039" y="266954"/>
                  </a:lnTo>
                  <a:lnTo>
                    <a:pt x="486778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299" y="388213"/>
                  </a:lnTo>
                  <a:lnTo>
                    <a:pt x="432587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20" y="207073"/>
                  </a:lnTo>
                  <a:lnTo>
                    <a:pt x="566039" y="266954"/>
                  </a:lnTo>
                  <a:lnTo>
                    <a:pt x="566039" y="255409"/>
                  </a:lnTo>
                  <a:lnTo>
                    <a:pt x="537133" y="207175"/>
                  </a:lnTo>
                  <a:lnTo>
                    <a:pt x="630783" y="241274"/>
                  </a:lnTo>
                  <a:lnTo>
                    <a:pt x="630783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24" y="201510"/>
                  </a:lnTo>
                  <a:lnTo>
                    <a:pt x="731024" y="193624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5207"/>
                  </a:lnTo>
                  <a:lnTo>
                    <a:pt x="629793" y="133350"/>
                  </a:lnTo>
                  <a:lnTo>
                    <a:pt x="623557" y="129641"/>
                  </a:lnTo>
                  <a:lnTo>
                    <a:pt x="623557" y="137541"/>
                  </a:lnTo>
                  <a:lnTo>
                    <a:pt x="532650" y="198615"/>
                  </a:lnTo>
                  <a:lnTo>
                    <a:pt x="531825" y="198323"/>
                  </a:lnTo>
                  <a:lnTo>
                    <a:pt x="525970" y="188556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393" y="262394"/>
                  </a:lnTo>
                  <a:lnTo>
                    <a:pt x="427393" y="269328"/>
                  </a:lnTo>
                  <a:lnTo>
                    <a:pt x="245732" y="391375"/>
                  </a:lnTo>
                  <a:lnTo>
                    <a:pt x="327926" y="209270"/>
                  </a:lnTo>
                  <a:lnTo>
                    <a:pt x="427393" y="269328"/>
                  </a:lnTo>
                  <a:lnTo>
                    <a:pt x="427393" y="262394"/>
                  </a:lnTo>
                  <a:lnTo>
                    <a:pt x="330466" y="203644"/>
                  </a:lnTo>
                  <a:lnTo>
                    <a:pt x="358254" y="142062"/>
                  </a:lnTo>
                  <a:lnTo>
                    <a:pt x="525970" y="203111"/>
                  </a:lnTo>
                  <a:lnTo>
                    <a:pt x="525970" y="188556"/>
                  </a:lnTo>
                  <a:lnTo>
                    <a:pt x="522617" y="182956"/>
                  </a:lnTo>
                  <a:lnTo>
                    <a:pt x="522617" y="194970"/>
                  </a:lnTo>
                  <a:lnTo>
                    <a:pt x="360908" y="136194"/>
                  </a:lnTo>
                  <a:lnTo>
                    <a:pt x="414959" y="16459"/>
                  </a:lnTo>
                  <a:lnTo>
                    <a:pt x="522617" y="194970"/>
                  </a:lnTo>
                  <a:lnTo>
                    <a:pt x="522617" y="182956"/>
                  </a:lnTo>
                  <a:lnTo>
                    <a:pt x="424357" y="18961"/>
                  </a:lnTo>
                  <a:lnTo>
                    <a:pt x="623557" y="137541"/>
                  </a:lnTo>
                  <a:lnTo>
                    <a:pt x="623557" y="129641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2059" y="198551"/>
                  </a:lnTo>
                  <a:lnTo>
                    <a:pt x="322059" y="205727"/>
                  </a:lnTo>
                  <a:lnTo>
                    <a:pt x="237299" y="393509"/>
                  </a:lnTo>
                  <a:lnTo>
                    <a:pt x="10642" y="17716"/>
                  </a:lnTo>
                  <a:lnTo>
                    <a:pt x="322059" y="205727"/>
                  </a:lnTo>
                  <a:lnTo>
                    <a:pt x="322059" y="198551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058" y="401154"/>
                  </a:lnTo>
                  <a:lnTo>
                    <a:pt x="237744" y="403860"/>
                  </a:lnTo>
                  <a:lnTo>
                    <a:pt x="486676" y="305117"/>
                  </a:lnTo>
                  <a:lnTo>
                    <a:pt x="647700" y="402336"/>
                  </a:lnTo>
                  <a:lnTo>
                    <a:pt x="649655" y="401040"/>
                  </a:lnTo>
                  <a:lnTo>
                    <a:pt x="649986" y="401218"/>
                  </a:lnTo>
                  <a:lnTo>
                    <a:pt x="650748" y="402336"/>
                  </a:lnTo>
                  <a:lnTo>
                    <a:pt x="651383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2792" y="317144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0339" y="2360675"/>
              <a:ext cx="382524" cy="7010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82240" y="2322576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357"/>
                  </a:lnTo>
                  <a:lnTo>
                    <a:pt x="5715" y="5143"/>
                  </a:lnTo>
                  <a:lnTo>
                    <a:pt x="1571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71" y="765024"/>
                  </a:lnTo>
                  <a:lnTo>
                    <a:pt x="5715" y="771334"/>
                  </a:lnTo>
                  <a:lnTo>
                    <a:pt x="11572" y="775644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11929" y="4238244"/>
            <a:ext cx="1678305" cy="756285"/>
            <a:chOff x="1011929" y="4238244"/>
            <a:chExt cx="1678305" cy="75628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1" y="4267199"/>
              <a:ext cx="1621536" cy="6979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1929" y="4238244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6096"/>
                  </a:lnTo>
                  <a:lnTo>
                    <a:pt x="167031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9808"/>
                  </a:lnTo>
                  <a:lnTo>
                    <a:pt x="6096" y="755904"/>
                  </a:lnTo>
                  <a:lnTo>
                    <a:pt x="13716" y="755904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1648974" y="28956"/>
                  </a:lnTo>
                  <a:lnTo>
                    <a:pt x="1648974" y="13716"/>
                  </a:lnTo>
                  <a:lnTo>
                    <a:pt x="1662690" y="28956"/>
                  </a:lnTo>
                  <a:lnTo>
                    <a:pt x="1662690" y="755904"/>
                  </a:lnTo>
                  <a:lnTo>
                    <a:pt x="1670310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678305" h="756285">
                  <a:moveTo>
                    <a:pt x="27432" y="7269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726948"/>
                  </a:lnTo>
                  <a:lnTo>
                    <a:pt x="27432" y="726948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3716" y="726948"/>
                  </a:lnTo>
                  <a:lnTo>
                    <a:pt x="27432" y="740664"/>
                  </a:lnTo>
                  <a:lnTo>
                    <a:pt x="27432" y="755904"/>
                  </a:lnTo>
                  <a:lnTo>
                    <a:pt x="1648974" y="755904"/>
                  </a:lnTo>
                  <a:lnTo>
                    <a:pt x="1648974" y="740664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27432" y="755904"/>
                  </a:moveTo>
                  <a:lnTo>
                    <a:pt x="27432" y="740664"/>
                  </a:lnTo>
                  <a:lnTo>
                    <a:pt x="13716" y="726948"/>
                  </a:lnTo>
                  <a:lnTo>
                    <a:pt x="13716" y="755904"/>
                  </a:lnTo>
                  <a:lnTo>
                    <a:pt x="27432" y="755904"/>
                  </a:lnTo>
                  <a:close/>
                </a:path>
                <a:path w="1678305" h="756285">
                  <a:moveTo>
                    <a:pt x="1662690" y="28956"/>
                  </a:moveTo>
                  <a:lnTo>
                    <a:pt x="1648974" y="13716"/>
                  </a:lnTo>
                  <a:lnTo>
                    <a:pt x="1648974" y="28956"/>
                  </a:lnTo>
                  <a:lnTo>
                    <a:pt x="1662690" y="28956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662690" y="28956"/>
                  </a:lnTo>
                  <a:lnTo>
                    <a:pt x="1648974" y="28956"/>
                  </a:lnTo>
                  <a:lnTo>
                    <a:pt x="1648974" y="726948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1662690" y="755904"/>
                  </a:moveTo>
                  <a:lnTo>
                    <a:pt x="1662690" y="726948"/>
                  </a:lnTo>
                  <a:lnTo>
                    <a:pt x="1648974" y="740664"/>
                  </a:lnTo>
                  <a:lnTo>
                    <a:pt x="1648974" y="755904"/>
                  </a:lnTo>
                  <a:lnTo>
                    <a:pt x="1662690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378708" y="4239767"/>
            <a:ext cx="1524000" cy="754380"/>
            <a:chOff x="3378708" y="4239767"/>
            <a:chExt cx="1524000" cy="75438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664" y="4268723"/>
              <a:ext cx="1467611" cy="6964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78708" y="4239767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0" y="748284"/>
                  </a:moveTo>
                  <a:lnTo>
                    <a:pt x="1524000" y="6096"/>
                  </a:lnTo>
                  <a:lnTo>
                    <a:pt x="151790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68" y="28956"/>
                  </a:lnTo>
                  <a:lnTo>
                    <a:pt x="1496568" y="13716"/>
                  </a:lnTo>
                  <a:lnTo>
                    <a:pt x="1510284" y="28956"/>
                  </a:lnTo>
                  <a:lnTo>
                    <a:pt x="1510284" y="754380"/>
                  </a:lnTo>
                  <a:lnTo>
                    <a:pt x="1517904" y="754380"/>
                  </a:lnTo>
                  <a:lnTo>
                    <a:pt x="1524000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68" y="754380"/>
                  </a:lnTo>
                  <a:lnTo>
                    <a:pt x="1496568" y="739140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84" y="28956"/>
                  </a:moveTo>
                  <a:lnTo>
                    <a:pt x="1496568" y="13716"/>
                  </a:lnTo>
                  <a:lnTo>
                    <a:pt x="1496568" y="28956"/>
                  </a:lnTo>
                  <a:lnTo>
                    <a:pt x="1510284" y="28956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10284" y="28956"/>
                  </a:lnTo>
                  <a:lnTo>
                    <a:pt x="1496568" y="28956"/>
                  </a:lnTo>
                  <a:lnTo>
                    <a:pt x="1496568" y="725424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1510284" y="754380"/>
                  </a:moveTo>
                  <a:lnTo>
                    <a:pt x="1510284" y="725424"/>
                  </a:lnTo>
                  <a:lnTo>
                    <a:pt x="1496568" y="739140"/>
                  </a:lnTo>
                  <a:lnTo>
                    <a:pt x="1496568" y="754380"/>
                  </a:lnTo>
                  <a:lnTo>
                    <a:pt x="1510284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09459" y="485660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grpSp>
        <p:nvGrpSpPr>
          <p:cNvPr id="47" name="object 47"/>
          <p:cNvGrpSpPr/>
          <p:nvPr/>
        </p:nvGrpSpPr>
        <p:grpSpPr>
          <a:xfrm>
            <a:off x="960113" y="5433060"/>
            <a:ext cx="1858010" cy="829310"/>
            <a:chOff x="960113" y="5433060"/>
            <a:chExt cx="1858010" cy="829310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213" y="5471160"/>
              <a:ext cx="1781555" cy="7528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0113" y="5433060"/>
              <a:ext cx="1858010" cy="829310"/>
            </a:xfrm>
            <a:custGeom>
              <a:avLst/>
              <a:gdLst/>
              <a:ahLst/>
              <a:cxnLst/>
              <a:rect l="l" t="t" r="r" b="b"/>
              <a:pathLst>
                <a:path w="1858010" h="829310">
                  <a:moveTo>
                    <a:pt x="1857762" y="809244"/>
                  </a:moveTo>
                  <a:lnTo>
                    <a:pt x="1857762" y="18288"/>
                  </a:lnTo>
                  <a:lnTo>
                    <a:pt x="1856166" y="11572"/>
                  </a:lnTo>
                  <a:lnTo>
                    <a:pt x="1851856" y="5715"/>
                  </a:lnTo>
                  <a:lnTo>
                    <a:pt x="1845546" y="1571"/>
                  </a:lnTo>
                  <a:lnTo>
                    <a:pt x="1837950" y="0"/>
                  </a:lnTo>
                  <a:lnTo>
                    <a:pt x="18288" y="0"/>
                  </a:lnTo>
                  <a:lnTo>
                    <a:pt x="10929" y="1571"/>
                  </a:lnTo>
                  <a:lnTo>
                    <a:pt x="5143" y="5715"/>
                  </a:lnTo>
                  <a:lnTo>
                    <a:pt x="1357" y="11572"/>
                  </a:lnTo>
                  <a:lnTo>
                    <a:pt x="0" y="18288"/>
                  </a:lnTo>
                  <a:lnTo>
                    <a:pt x="0" y="809244"/>
                  </a:lnTo>
                  <a:lnTo>
                    <a:pt x="1357" y="816840"/>
                  </a:lnTo>
                  <a:lnTo>
                    <a:pt x="5143" y="823150"/>
                  </a:lnTo>
                  <a:lnTo>
                    <a:pt x="10929" y="827460"/>
                  </a:lnTo>
                  <a:lnTo>
                    <a:pt x="18288" y="829056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1819662" y="38100"/>
                  </a:lnTo>
                  <a:lnTo>
                    <a:pt x="1819662" y="18288"/>
                  </a:lnTo>
                  <a:lnTo>
                    <a:pt x="1837950" y="38100"/>
                  </a:lnTo>
                  <a:lnTo>
                    <a:pt x="1837950" y="829056"/>
                  </a:lnTo>
                  <a:lnTo>
                    <a:pt x="1845546" y="827460"/>
                  </a:lnTo>
                  <a:lnTo>
                    <a:pt x="1851856" y="823150"/>
                  </a:lnTo>
                  <a:lnTo>
                    <a:pt x="1856166" y="816840"/>
                  </a:lnTo>
                  <a:lnTo>
                    <a:pt x="1857762" y="809244"/>
                  </a:lnTo>
                  <a:close/>
                </a:path>
                <a:path w="1858010" h="829310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1858010" h="829310">
                  <a:moveTo>
                    <a:pt x="38100" y="790956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90956"/>
                  </a:lnTo>
                  <a:lnTo>
                    <a:pt x="38100" y="790956"/>
                  </a:lnTo>
                  <a:close/>
                </a:path>
                <a:path w="1858010" h="829310">
                  <a:moveTo>
                    <a:pt x="1837950" y="790956"/>
                  </a:moveTo>
                  <a:lnTo>
                    <a:pt x="18288" y="790956"/>
                  </a:lnTo>
                  <a:lnTo>
                    <a:pt x="38100" y="809244"/>
                  </a:lnTo>
                  <a:lnTo>
                    <a:pt x="38100" y="829056"/>
                  </a:lnTo>
                  <a:lnTo>
                    <a:pt x="1819662" y="829056"/>
                  </a:lnTo>
                  <a:lnTo>
                    <a:pt x="1819662" y="809244"/>
                  </a:lnTo>
                  <a:lnTo>
                    <a:pt x="1837950" y="790956"/>
                  </a:lnTo>
                  <a:close/>
                </a:path>
                <a:path w="1858010" h="829310">
                  <a:moveTo>
                    <a:pt x="38100" y="829056"/>
                  </a:moveTo>
                  <a:lnTo>
                    <a:pt x="38100" y="809244"/>
                  </a:lnTo>
                  <a:lnTo>
                    <a:pt x="18288" y="790956"/>
                  </a:lnTo>
                  <a:lnTo>
                    <a:pt x="18288" y="829056"/>
                  </a:lnTo>
                  <a:lnTo>
                    <a:pt x="38100" y="829056"/>
                  </a:lnTo>
                  <a:close/>
                </a:path>
                <a:path w="1858010" h="829310">
                  <a:moveTo>
                    <a:pt x="1837950" y="38100"/>
                  </a:moveTo>
                  <a:lnTo>
                    <a:pt x="1819662" y="18288"/>
                  </a:lnTo>
                  <a:lnTo>
                    <a:pt x="1819662" y="38100"/>
                  </a:lnTo>
                  <a:lnTo>
                    <a:pt x="1837950" y="38100"/>
                  </a:lnTo>
                  <a:close/>
                </a:path>
                <a:path w="1858010" h="829310">
                  <a:moveTo>
                    <a:pt x="1837950" y="790956"/>
                  </a:moveTo>
                  <a:lnTo>
                    <a:pt x="1837950" y="38100"/>
                  </a:lnTo>
                  <a:lnTo>
                    <a:pt x="1819662" y="38100"/>
                  </a:lnTo>
                  <a:lnTo>
                    <a:pt x="1819662" y="790956"/>
                  </a:lnTo>
                  <a:lnTo>
                    <a:pt x="1837950" y="790956"/>
                  </a:lnTo>
                  <a:close/>
                </a:path>
                <a:path w="1858010" h="829310">
                  <a:moveTo>
                    <a:pt x="1837950" y="829056"/>
                  </a:moveTo>
                  <a:lnTo>
                    <a:pt x="1837950" y="790956"/>
                  </a:lnTo>
                  <a:lnTo>
                    <a:pt x="1819662" y="809244"/>
                  </a:lnTo>
                  <a:lnTo>
                    <a:pt x="1819662" y="829056"/>
                  </a:lnTo>
                  <a:lnTo>
                    <a:pt x="1837950" y="829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3334511" y="5404104"/>
            <a:ext cx="5809615" cy="1066800"/>
            <a:chOff x="3334511" y="5404104"/>
            <a:chExt cx="5809615" cy="1066800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2611" y="5442204"/>
              <a:ext cx="5733288" cy="990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334511" y="5404104"/>
              <a:ext cx="5809615" cy="1066800"/>
            </a:xfrm>
            <a:custGeom>
              <a:avLst/>
              <a:gdLst/>
              <a:ahLst/>
              <a:cxnLst/>
              <a:rect l="l" t="t" r="r" b="b"/>
              <a:pathLst>
                <a:path w="5809615" h="1066800">
                  <a:moveTo>
                    <a:pt x="5809488" y="1048512"/>
                  </a:moveTo>
                  <a:lnTo>
                    <a:pt x="5809488" y="18288"/>
                  </a:lnTo>
                  <a:lnTo>
                    <a:pt x="5807892" y="11572"/>
                  </a:lnTo>
                  <a:lnTo>
                    <a:pt x="5803582" y="5715"/>
                  </a:lnTo>
                  <a:lnTo>
                    <a:pt x="5797272" y="1571"/>
                  </a:lnTo>
                  <a:lnTo>
                    <a:pt x="5789676" y="0"/>
                  </a:lnTo>
                  <a:lnTo>
                    <a:pt x="18288" y="0"/>
                  </a:lnTo>
                  <a:lnTo>
                    <a:pt x="10929" y="1571"/>
                  </a:lnTo>
                  <a:lnTo>
                    <a:pt x="5143" y="5715"/>
                  </a:lnTo>
                  <a:lnTo>
                    <a:pt x="1357" y="11572"/>
                  </a:lnTo>
                  <a:lnTo>
                    <a:pt x="0" y="18288"/>
                  </a:lnTo>
                  <a:lnTo>
                    <a:pt x="0" y="1048512"/>
                  </a:lnTo>
                  <a:lnTo>
                    <a:pt x="1357" y="1055870"/>
                  </a:lnTo>
                  <a:lnTo>
                    <a:pt x="5143" y="1061656"/>
                  </a:lnTo>
                  <a:lnTo>
                    <a:pt x="10929" y="1065442"/>
                  </a:lnTo>
                  <a:lnTo>
                    <a:pt x="18288" y="106680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5771388" y="38100"/>
                  </a:lnTo>
                  <a:lnTo>
                    <a:pt x="5771388" y="18288"/>
                  </a:lnTo>
                  <a:lnTo>
                    <a:pt x="5789676" y="38100"/>
                  </a:lnTo>
                  <a:lnTo>
                    <a:pt x="5789676" y="1066800"/>
                  </a:lnTo>
                  <a:lnTo>
                    <a:pt x="5797272" y="1065442"/>
                  </a:lnTo>
                  <a:lnTo>
                    <a:pt x="5803582" y="1061656"/>
                  </a:lnTo>
                  <a:lnTo>
                    <a:pt x="5807892" y="1055870"/>
                  </a:lnTo>
                  <a:lnTo>
                    <a:pt x="5809488" y="1048512"/>
                  </a:lnTo>
                  <a:close/>
                </a:path>
                <a:path w="5809615" h="1066800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5809615" h="1066800">
                  <a:moveTo>
                    <a:pt x="38100" y="102870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028700"/>
                  </a:lnTo>
                  <a:lnTo>
                    <a:pt x="38100" y="1028700"/>
                  </a:lnTo>
                  <a:close/>
                </a:path>
                <a:path w="5809615" h="1066800">
                  <a:moveTo>
                    <a:pt x="5789676" y="1028700"/>
                  </a:moveTo>
                  <a:lnTo>
                    <a:pt x="18288" y="1028700"/>
                  </a:lnTo>
                  <a:lnTo>
                    <a:pt x="38100" y="1048512"/>
                  </a:lnTo>
                  <a:lnTo>
                    <a:pt x="38100" y="1066800"/>
                  </a:lnTo>
                  <a:lnTo>
                    <a:pt x="5771388" y="1066800"/>
                  </a:lnTo>
                  <a:lnTo>
                    <a:pt x="5771388" y="1048512"/>
                  </a:lnTo>
                  <a:lnTo>
                    <a:pt x="5789676" y="1028700"/>
                  </a:lnTo>
                  <a:close/>
                </a:path>
                <a:path w="5809615" h="1066800">
                  <a:moveTo>
                    <a:pt x="38100" y="1066800"/>
                  </a:moveTo>
                  <a:lnTo>
                    <a:pt x="38100" y="1048512"/>
                  </a:lnTo>
                  <a:lnTo>
                    <a:pt x="18288" y="1028700"/>
                  </a:lnTo>
                  <a:lnTo>
                    <a:pt x="18288" y="1066800"/>
                  </a:lnTo>
                  <a:lnTo>
                    <a:pt x="38100" y="1066800"/>
                  </a:lnTo>
                  <a:close/>
                </a:path>
                <a:path w="5809615" h="1066800">
                  <a:moveTo>
                    <a:pt x="5789676" y="38100"/>
                  </a:moveTo>
                  <a:lnTo>
                    <a:pt x="5771388" y="18288"/>
                  </a:lnTo>
                  <a:lnTo>
                    <a:pt x="5771388" y="38100"/>
                  </a:lnTo>
                  <a:lnTo>
                    <a:pt x="5789676" y="38100"/>
                  </a:lnTo>
                  <a:close/>
                </a:path>
                <a:path w="5809615" h="1066800">
                  <a:moveTo>
                    <a:pt x="5789676" y="1028700"/>
                  </a:moveTo>
                  <a:lnTo>
                    <a:pt x="5789676" y="38100"/>
                  </a:lnTo>
                  <a:lnTo>
                    <a:pt x="5771388" y="38100"/>
                  </a:lnTo>
                  <a:lnTo>
                    <a:pt x="5771388" y="1028700"/>
                  </a:lnTo>
                  <a:lnTo>
                    <a:pt x="5789676" y="1028700"/>
                  </a:lnTo>
                  <a:close/>
                </a:path>
                <a:path w="5809615" h="1066800">
                  <a:moveTo>
                    <a:pt x="5789676" y="1066800"/>
                  </a:moveTo>
                  <a:lnTo>
                    <a:pt x="5789676" y="1028700"/>
                  </a:lnTo>
                  <a:lnTo>
                    <a:pt x="5771388" y="1048512"/>
                  </a:lnTo>
                  <a:lnTo>
                    <a:pt x="5771388" y="1066800"/>
                  </a:lnTo>
                  <a:lnTo>
                    <a:pt x="5789676" y="106680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5195316" y="1572768"/>
            <a:ext cx="4196080" cy="387350"/>
            <a:chOff x="5195316" y="1572768"/>
            <a:chExt cx="4196080" cy="387350"/>
          </a:xfrm>
        </p:grpSpPr>
        <p:sp>
          <p:nvSpPr>
            <p:cNvPr id="54" name="object 54"/>
            <p:cNvSpPr/>
            <p:nvPr/>
          </p:nvSpPr>
          <p:spPr>
            <a:xfrm>
              <a:off x="5204459" y="1581911"/>
              <a:ext cx="4177665" cy="368935"/>
            </a:xfrm>
            <a:custGeom>
              <a:avLst/>
              <a:gdLst/>
              <a:ahLst/>
              <a:cxnLst/>
              <a:rect l="l" t="t" r="r" b="b"/>
              <a:pathLst>
                <a:path w="4177665" h="368935">
                  <a:moveTo>
                    <a:pt x="4177283" y="368807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8807"/>
                  </a:lnTo>
                  <a:lnTo>
                    <a:pt x="4177283" y="368807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95316" y="1572768"/>
              <a:ext cx="4196080" cy="387350"/>
            </a:xfrm>
            <a:custGeom>
              <a:avLst/>
              <a:gdLst/>
              <a:ahLst/>
              <a:cxnLst/>
              <a:rect l="l" t="t" r="r" b="b"/>
              <a:pathLst>
                <a:path w="4196080" h="387350">
                  <a:moveTo>
                    <a:pt x="4195572" y="382524"/>
                  </a:moveTo>
                  <a:lnTo>
                    <a:pt x="4195572" y="4572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2524"/>
                  </a:lnTo>
                  <a:lnTo>
                    <a:pt x="4572" y="387096"/>
                  </a:lnTo>
                  <a:lnTo>
                    <a:pt x="9144" y="387096"/>
                  </a:ln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lnTo>
                    <a:pt x="4177284" y="19812"/>
                  </a:lnTo>
                  <a:lnTo>
                    <a:pt x="4177284" y="9144"/>
                  </a:lnTo>
                  <a:lnTo>
                    <a:pt x="4186428" y="19812"/>
                  </a:lnTo>
                  <a:lnTo>
                    <a:pt x="4186428" y="387096"/>
                  </a:lnTo>
                  <a:lnTo>
                    <a:pt x="4191000" y="387096"/>
                  </a:lnTo>
                  <a:lnTo>
                    <a:pt x="4195572" y="382524"/>
                  </a:lnTo>
                  <a:close/>
                </a:path>
                <a:path w="4196080" h="387350">
                  <a:moveTo>
                    <a:pt x="19812" y="19812"/>
                  </a:move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close/>
                </a:path>
                <a:path w="4196080" h="387350">
                  <a:moveTo>
                    <a:pt x="19812" y="367284"/>
                  </a:moveTo>
                  <a:lnTo>
                    <a:pt x="19812" y="19812"/>
                  </a:lnTo>
                  <a:lnTo>
                    <a:pt x="9144" y="19812"/>
                  </a:lnTo>
                  <a:lnTo>
                    <a:pt x="9144" y="367284"/>
                  </a:lnTo>
                  <a:lnTo>
                    <a:pt x="19812" y="367284"/>
                  </a:lnTo>
                  <a:close/>
                </a:path>
                <a:path w="4196080" h="387350">
                  <a:moveTo>
                    <a:pt x="4186428" y="367284"/>
                  </a:moveTo>
                  <a:lnTo>
                    <a:pt x="9144" y="367284"/>
                  </a:lnTo>
                  <a:lnTo>
                    <a:pt x="19812" y="377952"/>
                  </a:lnTo>
                  <a:lnTo>
                    <a:pt x="19812" y="387096"/>
                  </a:lnTo>
                  <a:lnTo>
                    <a:pt x="4177284" y="387096"/>
                  </a:lnTo>
                  <a:lnTo>
                    <a:pt x="4177284" y="377952"/>
                  </a:lnTo>
                  <a:lnTo>
                    <a:pt x="4186428" y="367284"/>
                  </a:lnTo>
                  <a:close/>
                </a:path>
                <a:path w="4196080" h="387350">
                  <a:moveTo>
                    <a:pt x="19812" y="387096"/>
                  </a:moveTo>
                  <a:lnTo>
                    <a:pt x="19812" y="377952"/>
                  </a:lnTo>
                  <a:lnTo>
                    <a:pt x="9144" y="367284"/>
                  </a:lnTo>
                  <a:lnTo>
                    <a:pt x="9144" y="387096"/>
                  </a:lnTo>
                  <a:lnTo>
                    <a:pt x="19812" y="387096"/>
                  </a:lnTo>
                  <a:close/>
                </a:path>
                <a:path w="4196080" h="387350">
                  <a:moveTo>
                    <a:pt x="4186428" y="19812"/>
                  </a:moveTo>
                  <a:lnTo>
                    <a:pt x="4177284" y="9144"/>
                  </a:lnTo>
                  <a:lnTo>
                    <a:pt x="4177284" y="19812"/>
                  </a:lnTo>
                  <a:lnTo>
                    <a:pt x="4186428" y="19812"/>
                  </a:lnTo>
                  <a:close/>
                </a:path>
                <a:path w="4196080" h="387350">
                  <a:moveTo>
                    <a:pt x="4186428" y="367284"/>
                  </a:moveTo>
                  <a:lnTo>
                    <a:pt x="4186428" y="19812"/>
                  </a:lnTo>
                  <a:lnTo>
                    <a:pt x="4177284" y="19812"/>
                  </a:lnTo>
                  <a:lnTo>
                    <a:pt x="4177284" y="367284"/>
                  </a:lnTo>
                  <a:lnTo>
                    <a:pt x="4186428" y="367284"/>
                  </a:lnTo>
                  <a:close/>
                </a:path>
                <a:path w="4196080" h="387350">
                  <a:moveTo>
                    <a:pt x="4186428" y="387096"/>
                  </a:moveTo>
                  <a:lnTo>
                    <a:pt x="4186428" y="367284"/>
                  </a:lnTo>
                  <a:lnTo>
                    <a:pt x="4177284" y="377952"/>
                  </a:lnTo>
                  <a:lnTo>
                    <a:pt x="4177284" y="387096"/>
                  </a:lnTo>
                  <a:lnTo>
                    <a:pt x="4186428" y="38709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03065" y="1091349"/>
            <a:ext cx="8594725" cy="8261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75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3:</a:t>
            </a:r>
            <a:r>
              <a:rPr sz="1800" spc="-4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next character “e”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supplied</a:t>
            </a:r>
            <a:r>
              <a:rPr sz="1800" spc="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network</a:t>
            </a:r>
            <a:endParaRPr sz="1800">
              <a:latin typeface="Arial MT"/>
              <a:cs typeface="Arial MT"/>
            </a:endParaRPr>
          </a:p>
          <a:p>
            <a:pPr marL="4607560">
              <a:lnSpc>
                <a:spcPct val="100000"/>
              </a:lnSpc>
              <a:spcBef>
                <a:spcPts val="825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45" y="2293620"/>
            <a:ext cx="4692650" cy="1854835"/>
            <a:chOff x="873245" y="2293620"/>
            <a:chExt cx="4692650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3035808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061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8" y="13716"/>
                  </a:lnTo>
                  <a:lnTo>
                    <a:pt x="1679454" y="15240"/>
                  </a:lnTo>
                  <a:lnTo>
                    <a:pt x="1679454" y="13716"/>
                  </a:lnTo>
                  <a:lnTo>
                    <a:pt x="1685550" y="1676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0790" y="23241"/>
                  </a:lnTo>
                  <a:lnTo>
                    <a:pt x="1700790" y="22860"/>
                  </a:lnTo>
                  <a:lnTo>
                    <a:pt x="1709934" y="30697"/>
                  </a:lnTo>
                  <a:lnTo>
                    <a:pt x="1709934" y="30480"/>
                  </a:lnTo>
                  <a:lnTo>
                    <a:pt x="1711458" y="32004"/>
                  </a:lnTo>
                  <a:lnTo>
                    <a:pt x="1711458" y="32258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3340"/>
                  </a:lnTo>
                  <a:lnTo>
                    <a:pt x="1726698" y="56388"/>
                  </a:lnTo>
                  <a:lnTo>
                    <a:pt x="1728222" y="62484"/>
                  </a:lnTo>
                  <a:lnTo>
                    <a:pt x="1728222" y="68580"/>
                  </a:lnTo>
                  <a:lnTo>
                    <a:pt x="1729746" y="74676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3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79454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02314" y="397764"/>
                  </a:moveTo>
                  <a:lnTo>
                    <a:pt x="1696218" y="402336"/>
                  </a:lnTo>
                  <a:lnTo>
                    <a:pt x="1696218" y="416052"/>
                  </a:lnTo>
                  <a:lnTo>
                    <a:pt x="1700790" y="413766"/>
                  </a:lnTo>
                  <a:lnTo>
                    <a:pt x="1700790" y="399288"/>
                  </a:lnTo>
                  <a:lnTo>
                    <a:pt x="1702314" y="397764"/>
                  </a:lnTo>
                  <a:close/>
                </a:path>
                <a:path w="1742439" h="422275">
                  <a:moveTo>
                    <a:pt x="1702314" y="24384"/>
                  </a:moveTo>
                  <a:lnTo>
                    <a:pt x="1700790" y="22860"/>
                  </a:lnTo>
                  <a:lnTo>
                    <a:pt x="1700790" y="23241"/>
                  </a:lnTo>
                  <a:lnTo>
                    <a:pt x="1702314" y="24384"/>
                  </a:lnTo>
                  <a:close/>
                </a:path>
                <a:path w="1742439" h="422275">
                  <a:moveTo>
                    <a:pt x="1710637" y="390847"/>
                  </a:moveTo>
                  <a:lnTo>
                    <a:pt x="1700790" y="399288"/>
                  </a:lnTo>
                  <a:lnTo>
                    <a:pt x="1700790" y="413766"/>
                  </a:lnTo>
                  <a:lnTo>
                    <a:pt x="1702314" y="413004"/>
                  </a:lnTo>
                  <a:lnTo>
                    <a:pt x="1709934" y="408432"/>
                  </a:lnTo>
                  <a:lnTo>
                    <a:pt x="1709934" y="391668"/>
                  </a:lnTo>
                  <a:lnTo>
                    <a:pt x="1710637" y="390847"/>
                  </a:lnTo>
                  <a:close/>
                </a:path>
                <a:path w="1742439" h="422275">
                  <a:moveTo>
                    <a:pt x="1711458" y="32004"/>
                  </a:moveTo>
                  <a:lnTo>
                    <a:pt x="1709934" y="30480"/>
                  </a:lnTo>
                  <a:lnTo>
                    <a:pt x="1710637" y="31300"/>
                  </a:lnTo>
                  <a:lnTo>
                    <a:pt x="1711458" y="32004"/>
                  </a:lnTo>
                  <a:close/>
                </a:path>
                <a:path w="1742439" h="422275">
                  <a:moveTo>
                    <a:pt x="1710637" y="31300"/>
                  </a:moveTo>
                  <a:lnTo>
                    <a:pt x="1709934" y="30480"/>
                  </a:lnTo>
                  <a:lnTo>
                    <a:pt x="1709934" y="30697"/>
                  </a:lnTo>
                  <a:lnTo>
                    <a:pt x="1710637" y="31300"/>
                  </a:lnTo>
                  <a:close/>
                </a:path>
                <a:path w="1742439" h="422275">
                  <a:moveTo>
                    <a:pt x="1711458" y="390144"/>
                  </a:moveTo>
                  <a:lnTo>
                    <a:pt x="1710637" y="390847"/>
                  </a:lnTo>
                  <a:lnTo>
                    <a:pt x="1709934" y="391668"/>
                  </a:lnTo>
                  <a:lnTo>
                    <a:pt x="1711458" y="390144"/>
                  </a:lnTo>
                  <a:close/>
                </a:path>
                <a:path w="1742439" h="422275">
                  <a:moveTo>
                    <a:pt x="1711458" y="407125"/>
                  </a:moveTo>
                  <a:lnTo>
                    <a:pt x="1711458" y="390144"/>
                  </a:lnTo>
                  <a:lnTo>
                    <a:pt x="1709934" y="391668"/>
                  </a:lnTo>
                  <a:lnTo>
                    <a:pt x="1709934" y="408432"/>
                  </a:lnTo>
                  <a:lnTo>
                    <a:pt x="1711458" y="407125"/>
                  </a:lnTo>
                  <a:close/>
                </a:path>
                <a:path w="1742439" h="422275">
                  <a:moveTo>
                    <a:pt x="1711458" y="32258"/>
                  </a:moveTo>
                  <a:lnTo>
                    <a:pt x="1711458" y="32004"/>
                  </a:lnTo>
                  <a:lnTo>
                    <a:pt x="1710637" y="31300"/>
                  </a:lnTo>
                  <a:lnTo>
                    <a:pt x="1711458" y="32258"/>
                  </a:lnTo>
                  <a:close/>
                </a:path>
                <a:path w="1742439" h="422275">
                  <a:moveTo>
                    <a:pt x="1725174" y="393954"/>
                  </a:move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0637" y="390847"/>
                  </a:lnTo>
                  <a:lnTo>
                    <a:pt x="1711458" y="390144"/>
                  </a:lnTo>
                  <a:lnTo>
                    <a:pt x="1711458" y="407125"/>
                  </a:lnTo>
                  <a:lnTo>
                    <a:pt x="1720602" y="399288"/>
                  </a:lnTo>
                  <a:lnTo>
                    <a:pt x="1725174" y="393954"/>
                  </a:lnTo>
                  <a:close/>
                </a:path>
                <a:path w="1742439" h="422275">
                  <a:moveTo>
                    <a:pt x="1725174" y="53340"/>
                  </a:moveTo>
                  <a:lnTo>
                    <a:pt x="1725174" y="51816"/>
                  </a:lnTo>
                  <a:lnTo>
                    <a:pt x="1723650" y="50292"/>
                  </a:lnTo>
                  <a:lnTo>
                    <a:pt x="1725174" y="53340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47472"/>
                  </a:lnTo>
                  <a:lnTo>
                    <a:pt x="1728222" y="353568"/>
                  </a:lnTo>
                  <a:lnTo>
                    <a:pt x="1728222" y="359664"/>
                  </a:lnTo>
                  <a:lnTo>
                    <a:pt x="1726698" y="365760"/>
                  </a:lnTo>
                  <a:lnTo>
                    <a:pt x="1723650" y="371856"/>
                  </a:lnTo>
                  <a:lnTo>
                    <a:pt x="1725174" y="371856"/>
                  </a:lnTo>
                  <a:lnTo>
                    <a:pt x="1725174" y="393954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3" y="3000755"/>
              <a:ext cx="1303026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4413" y="299466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3694" y="51816"/>
                  </a:lnTo>
                  <a:lnTo>
                    <a:pt x="1307598" y="39624"/>
                  </a:lnTo>
                  <a:lnTo>
                    <a:pt x="1304550" y="32004"/>
                  </a:lnTo>
                  <a:lnTo>
                    <a:pt x="1295406" y="21336"/>
                  </a:lnTo>
                  <a:lnTo>
                    <a:pt x="1284738" y="12192"/>
                  </a:lnTo>
                  <a:lnTo>
                    <a:pt x="1278642" y="9144"/>
                  </a:lnTo>
                  <a:lnTo>
                    <a:pt x="1271022" y="6096"/>
                  </a:lnTo>
                  <a:lnTo>
                    <a:pt x="1264926" y="3048"/>
                  </a:lnTo>
                  <a:lnTo>
                    <a:pt x="1249686" y="0"/>
                  </a:lnTo>
                  <a:lnTo>
                    <a:pt x="67056" y="0"/>
                  </a:lnTo>
                  <a:lnTo>
                    <a:pt x="22860" y="21336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6" y="12192"/>
                  </a:lnTo>
                  <a:lnTo>
                    <a:pt x="1249686" y="13716"/>
                  </a:lnTo>
                  <a:lnTo>
                    <a:pt x="1255782" y="13716"/>
                  </a:lnTo>
                  <a:lnTo>
                    <a:pt x="1255782" y="14020"/>
                  </a:lnTo>
                  <a:lnTo>
                    <a:pt x="1261878" y="15240"/>
                  </a:lnTo>
                  <a:lnTo>
                    <a:pt x="1261878" y="16002"/>
                  </a:lnTo>
                  <a:lnTo>
                    <a:pt x="1266450" y="18288"/>
                  </a:lnTo>
                  <a:lnTo>
                    <a:pt x="1266450" y="16764"/>
                  </a:lnTo>
                  <a:lnTo>
                    <a:pt x="1272546" y="19812"/>
                  </a:lnTo>
                  <a:lnTo>
                    <a:pt x="1272546" y="20574"/>
                  </a:lnTo>
                  <a:lnTo>
                    <a:pt x="1277118" y="22860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6930" y="45720"/>
                  </a:lnTo>
                  <a:lnTo>
                    <a:pt x="1296930" y="4419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0646" y="376428"/>
                  </a:lnTo>
                  <a:lnTo>
                    <a:pt x="1313694" y="368808"/>
                  </a:lnTo>
                  <a:lnTo>
                    <a:pt x="1315218" y="361188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8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8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89" h="422275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316989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89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89" h="422275">
                  <a:moveTo>
                    <a:pt x="1249686" y="420624"/>
                  </a:moveTo>
                  <a:lnTo>
                    <a:pt x="1249686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59436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2066" y="422148"/>
                  </a:lnTo>
                  <a:lnTo>
                    <a:pt x="1249686" y="420624"/>
                  </a:lnTo>
                  <a:close/>
                </a:path>
                <a:path w="1316989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89" h="422275">
                  <a:moveTo>
                    <a:pt x="1255782" y="420624"/>
                  </a:moveTo>
                  <a:lnTo>
                    <a:pt x="1255782" y="406908"/>
                  </a:lnTo>
                  <a:lnTo>
                    <a:pt x="1248162" y="408432"/>
                  </a:lnTo>
                  <a:lnTo>
                    <a:pt x="1249686" y="408432"/>
                  </a:lnTo>
                  <a:lnTo>
                    <a:pt x="1249686" y="420624"/>
                  </a:lnTo>
                  <a:lnTo>
                    <a:pt x="1255782" y="420624"/>
                  </a:lnTo>
                  <a:close/>
                </a:path>
                <a:path w="1316989" h="422275">
                  <a:moveTo>
                    <a:pt x="1255782" y="14020"/>
                  </a:moveTo>
                  <a:lnTo>
                    <a:pt x="1255782" y="13716"/>
                  </a:lnTo>
                  <a:lnTo>
                    <a:pt x="1254258" y="13716"/>
                  </a:lnTo>
                  <a:lnTo>
                    <a:pt x="1255782" y="14020"/>
                  </a:lnTo>
                  <a:close/>
                </a:path>
                <a:path w="1316989" h="422275">
                  <a:moveTo>
                    <a:pt x="1261878" y="418795"/>
                  </a:moveTo>
                  <a:lnTo>
                    <a:pt x="1261878" y="405384"/>
                  </a:lnTo>
                  <a:lnTo>
                    <a:pt x="1254258" y="406908"/>
                  </a:lnTo>
                  <a:lnTo>
                    <a:pt x="1255782" y="406908"/>
                  </a:lnTo>
                  <a:lnTo>
                    <a:pt x="1255782" y="420624"/>
                  </a:lnTo>
                  <a:lnTo>
                    <a:pt x="1257306" y="420624"/>
                  </a:lnTo>
                  <a:lnTo>
                    <a:pt x="1261878" y="418795"/>
                  </a:lnTo>
                  <a:close/>
                </a:path>
                <a:path w="1316989" h="422275">
                  <a:moveTo>
                    <a:pt x="1261878" y="16002"/>
                  </a:moveTo>
                  <a:lnTo>
                    <a:pt x="1261878" y="15240"/>
                  </a:lnTo>
                  <a:lnTo>
                    <a:pt x="1260354" y="15240"/>
                  </a:lnTo>
                  <a:lnTo>
                    <a:pt x="1261878" y="16002"/>
                  </a:lnTo>
                  <a:close/>
                </a:path>
                <a:path w="1316989" h="422275">
                  <a:moveTo>
                    <a:pt x="1272546" y="415442"/>
                  </a:moveTo>
                  <a:lnTo>
                    <a:pt x="1272546" y="400812"/>
                  </a:lnTo>
                  <a:lnTo>
                    <a:pt x="1266450" y="403860"/>
                  </a:lnTo>
                  <a:lnTo>
                    <a:pt x="1260354" y="405384"/>
                  </a:lnTo>
                  <a:lnTo>
                    <a:pt x="1261878" y="405384"/>
                  </a:lnTo>
                  <a:lnTo>
                    <a:pt x="1261878" y="418795"/>
                  </a:lnTo>
                  <a:lnTo>
                    <a:pt x="1264926" y="417576"/>
                  </a:lnTo>
                  <a:lnTo>
                    <a:pt x="1271022" y="416052"/>
                  </a:lnTo>
                  <a:lnTo>
                    <a:pt x="1272546" y="415442"/>
                  </a:lnTo>
                  <a:close/>
                </a:path>
                <a:path w="1316989" h="422275">
                  <a:moveTo>
                    <a:pt x="1272546" y="20574"/>
                  </a:moveTo>
                  <a:lnTo>
                    <a:pt x="1272546" y="19812"/>
                  </a:lnTo>
                  <a:lnTo>
                    <a:pt x="1271022" y="19812"/>
                  </a:lnTo>
                  <a:lnTo>
                    <a:pt x="1272546" y="20574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9978" y="370332"/>
                  </a:lnTo>
                  <a:lnTo>
                    <a:pt x="1296930" y="376428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7118" y="397764"/>
                  </a:lnTo>
                  <a:lnTo>
                    <a:pt x="1271022" y="400812"/>
                  </a:lnTo>
                  <a:lnTo>
                    <a:pt x="1272546" y="400812"/>
                  </a:lnTo>
                  <a:lnTo>
                    <a:pt x="1272546" y="415442"/>
                  </a:lnTo>
                  <a:lnTo>
                    <a:pt x="1278642" y="413004"/>
                  </a:lnTo>
                  <a:lnTo>
                    <a:pt x="1284738" y="408432"/>
                  </a:lnTo>
                  <a:lnTo>
                    <a:pt x="1295406" y="399288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1" y="235457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6585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5685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8" y="150875"/>
                  </a:moveTo>
                  <a:lnTo>
                    <a:pt x="249454" y="102998"/>
                  </a:lnTo>
                  <a:lnTo>
                    <a:pt x="231166" y="61557"/>
                  </a:lnTo>
                  <a:lnTo>
                    <a:pt x="203367" y="28968"/>
                  </a:lnTo>
                  <a:lnTo>
                    <a:pt x="168252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52" y="294107"/>
                  </a:lnTo>
                  <a:lnTo>
                    <a:pt x="203367" y="272783"/>
                  </a:lnTo>
                  <a:lnTo>
                    <a:pt x="231166" y="240194"/>
                  </a:lnTo>
                  <a:lnTo>
                    <a:pt x="249454" y="198753"/>
                  </a:lnTo>
                  <a:lnTo>
                    <a:pt x="256038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589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30" y="173736"/>
                  </a:moveTo>
                  <a:lnTo>
                    <a:pt x="268230" y="141732"/>
                  </a:lnTo>
                  <a:lnTo>
                    <a:pt x="266706" y="126492"/>
                  </a:lnTo>
                  <a:lnTo>
                    <a:pt x="257562" y="96012"/>
                  </a:lnTo>
                  <a:lnTo>
                    <a:pt x="252990" y="82296"/>
                  </a:lnTo>
                  <a:lnTo>
                    <a:pt x="230130" y="45720"/>
                  </a:lnTo>
                  <a:lnTo>
                    <a:pt x="219462" y="36576"/>
                  </a:lnTo>
                  <a:lnTo>
                    <a:pt x="210318" y="27432"/>
                  </a:lnTo>
                  <a:lnTo>
                    <a:pt x="198126" y="19812"/>
                  </a:lnTo>
                  <a:lnTo>
                    <a:pt x="187458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30" y="30480"/>
                  </a:lnTo>
                  <a:lnTo>
                    <a:pt x="192030" y="28956"/>
                  </a:lnTo>
                  <a:lnTo>
                    <a:pt x="202698" y="36576"/>
                  </a:lnTo>
                  <a:lnTo>
                    <a:pt x="202698" y="37882"/>
                  </a:lnTo>
                  <a:lnTo>
                    <a:pt x="211842" y="45720"/>
                  </a:lnTo>
                  <a:lnTo>
                    <a:pt x="211842" y="47244"/>
                  </a:lnTo>
                  <a:lnTo>
                    <a:pt x="219462" y="54864"/>
                  </a:lnTo>
                  <a:lnTo>
                    <a:pt x="228606" y="65532"/>
                  </a:lnTo>
                  <a:lnTo>
                    <a:pt x="228606" y="66446"/>
                  </a:lnTo>
                  <a:lnTo>
                    <a:pt x="234702" y="76200"/>
                  </a:lnTo>
                  <a:lnTo>
                    <a:pt x="246894" y="100584"/>
                  </a:lnTo>
                  <a:lnTo>
                    <a:pt x="252990" y="128016"/>
                  </a:lnTo>
                  <a:lnTo>
                    <a:pt x="256038" y="143256"/>
                  </a:lnTo>
                  <a:lnTo>
                    <a:pt x="256038" y="222504"/>
                  </a:lnTo>
                  <a:lnTo>
                    <a:pt x="262134" y="204216"/>
                  </a:lnTo>
                  <a:lnTo>
                    <a:pt x="266706" y="188976"/>
                  </a:lnTo>
                  <a:lnTo>
                    <a:pt x="268230" y="173736"/>
                  </a:lnTo>
                  <a:close/>
                </a:path>
                <a:path w="268605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8" y="292798"/>
                  </a:moveTo>
                  <a:lnTo>
                    <a:pt x="202698" y="277368"/>
                  </a:lnTo>
                  <a:lnTo>
                    <a:pt x="192030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8" y="301752"/>
                  </a:lnTo>
                  <a:lnTo>
                    <a:pt x="198126" y="295656"/>
                  </a:lnTo>
                  <a:lnTo>
                    <a:pt x="202698" y="292798"/>
                  </a:lnTo>
                  <a:close/>
                </a:path>
                <a:path w="268605" h="314325">
                  <a:moveTo>
                    <a:pt x="202698" y="37882"/>
                  </a:moveTo>
                  <a:lnTo>
                    <a:pt x="202698" y="36576"/>
                  </a:lnTo>
                  <a:lnTo>
                    <a:pt x="201174" y="36576"/>
                  </a:lnTo>
                  <a:lnTo>
                    <a:pt x="202698" y="37882"/>
                  </a:lnTo>
                  <a:close/>
                </a:path>
                <a:path w="268605" h="314325">
                  <a:moveTo>
                    <a:pt x="211021" y="268927"/>
                  </a:moveTo>
                  <a:lnTo>
                    <a:pt x="201174" y="277368"/>
                  </a:lnTo>
                  <a:lnTo>
                    <a:pt x="202698" y="277368"/>
                  </a:lnTo>
                  <a:lnTo>
                    <a:pt x="202698" y="292798"/>
                  </a:lnTo>
                  <a:lnTo>
                    <a:pt x="210318" y="288036"/>
                  </a:lnTo>
                  <a:lnTo>
                    <a:pt x="210318" y="269748"/>
                  </a:lnTo>
                  <a:lnTo>
                    <a:pt x="211021" y="268927"/>
                  </a:lnTo>
                  <a:close/>
                </a:path>
                <a:path w="268605" h="314325">
                  <a:moveTo>
                    <a:pt x="211842" y="47244"/>
                  </a:moveTo>
                  <a:lnTo>
                    <a:pt x="211842" y="45720"/>
                  </a:lnTo>
                  <a:lnTo>
                    <a:pt x="210318" y="45720"/>
                  </a:lnTo>
                  <a:lnTo>
                    <a:pt x="211842" y="47244"/>
                  </a:lnTo>
                  <a:close/>
                </a:path>
                <a:path w="268605" h="314325">
                  <a:moveTo>
                    <a:pt x="211842" y="268224"/>
                  </a:moveTo>
                  <a:lnTo>
                    <a:pt x="211021" y="268927"/>
                  </a:lnTo>
                  <a:lnTo>
                    <a:pt x="210318" y="269748"/>
                  </a:lnTo>
                  <a:lnTo>
                    <a:pt x="211842" y="268224"/>
                  </a:lnTo>
                  <a:close/>
                </a:path>
                <a:path w="268605" h="314325">
                  <a:moveTo>
                    <a:pt x="211842" y="286512"/>
                  </a:moveTo>
                  <a:lnTo>
                    <a:pt x="211842" y="268224"/>
                  </a:lnTo>
                  <a:lnTo>
                    <a:pt x="210318" y="269748"/>
                  </a:lnTo>
                  <a:lnTo>
                    <a:pt x="210318" y="288036"/>
                  </a:lnTo>
                  <a:lnTo>
                    <a:pt x="211842" y="286512"/>
                  </a:lnTo>
                  <a:close/>
                </a:path>
                <a:path w="268605" h="314325">
                  <a:moveTo>
                    <a:pt x="228606" y="269748"/>
                  </a:moveTo>
                  <a:lnTo>
                    <a:pt x="228606" y="249936"/>
                  </a:lnTo>
                  <a:lnTo>
                    <a:pt x="219462" y="260604"/>
                  </a:lnTo>
                  <a:lnTo>
                    <a:pt x="219462" y="259080"/>
                  </a:lnTo>
                  <a:lnTo>
                    <a:pt x="211021" y="268927"/>
                  </a:lnTo>
                  <a:lnTo>
                    <a:pt x="211842" y="268224"/>
                  </a:lnTo>
                  <a:lnTo>
                    <a:pt x="211842" y="286512"/>
                  </a:lnTo>
                  <a:lnTo>
                    <a:pt x="228606" y="269748"/>
                  </a:lnTo>
                  <a:close/>
                </a:path>
                <a:path w="268605" h="314325">
                  <a:moveTo>
                    <a:pt x="228606" y="66446"/>
                  </a:moveTo>
                  <a:lnTo>
                    <a:pt x="228606" y="65532"/>
                  </a:lnTo>
                  <a:lnTo>
                    <a:pt x="227082" y="64008"/>
                  </a:lnTo>
                  <a:lnTo>
                    <a:pt x="228606" y="66446"/>
                  </a:lnTo>
                  <a:close/>
                </a:path>
                <a:path w="268605" h="314325">
                  <a:moveTo>
                    <a:pt x="256038" y="222504"/>
                  </a:moveTo>
                  <a:lnTo>
                    <a:pt x="256038" y="172212"/>
                  </a:lnTo>
                  <a:lnTo>
                    <a:pt x="252990" y="187452"/>
                  </a:lnTo>
                  <a:lnTo>
                    <a:pt x="252990" y="185928"/>
                  </a:lnTo>
                  <a:lnTo>
                    <a:pt x="249942" y="201168"/>
                  </a:lnTo>
                  <a:lnTo>
                    <a:pt x="249942" y="199644"/>
                  </a:lnTo>
                  <a:lnTo>
                    <a:pt x="246894" y="213360"/>
                  </a:lnTo>
                  <a:lnTo>
                    <a:pt x="240798" y="227076"/>
                  </a:lnTo>
                  <a:lnTo>
                    <a:pt x="240798" y="225552"/>
                  </a:lnTo>
                  <a:lnTo>
                    <a:pt x="234702" y="239268"/>
                  </a:lnTo>
                  <a:lnTo>
                    <a:pt x="234702" y="237744"/>
                  </a:lnTo>
                  <a:lnTo>
                    <a:pt x="227082" y="249936"/>
                  </a:lnTo>
                  <a:lnTo>
                    <a:pt x="228606" y="249936"/>
                  </a:lnTo>
                  <a:lnTo>
                    <a:pt x="228606" y="269748"/>
                  </a:lnTo>
                  <a:lnTo>
                    <a:pt x="230130" y="268224"/>
                  </a:lnTo>
                  <a:lnTo>
                    <a:pt x="237750" y="257556"/>
                  </a:lnTo>
                  <a:lnTo>
                    <a:pt x="245370" y="245364"/>
                  </a:lnTo>
                  <a:lnTo>
                    <a:pt x="252990" y="231648"/>
                  </a:lnTo>
                  <a:lnTo>
                    <a:pt x="256038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171" y="2348483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72" y="103583"/>
                  </a:lnTo>
                  <a:lnTo>
                    <a:pt x="232684" y="62215"/>
                  </a:lnTo>
                  <a:lnTo>
                    <a:pt x="204886" y="29407"/>
                  </a:lnTo>
                  <a:lnTo>
                    <a:pt x="169773" y="7790"/>
                  </a:lnTo>
                  <a:lnTo>
                    <a:pt x="129539" y="0"/>
                  </a:lnTo>
                  <a:lnTo>
                    <a:pt x="88562" y="7790"/>
                  </a:lnTo>
                  <a:lnTo>
                    <a:pt x="52998" y="29407"/>
                  </a:lnTo>
                  <a:lnTo>
                    <a:pt x="24969" y="62215"/>
                  </a:lnTo>
                  <a:lnTo>
                    <a:pt x="6595" y="103583"/>
                  </a:lnTo>
                  <a:lnTo>
                    <a:pt x="0" y="150875"/>
                  </a:lnTo>
                  <a:lnTo>
                    <a:pt x="6595" y="198753"/>
                  </a:lnTo>
                  <a:lnTo>
                    <a:pt x="24969" y="240194"/>
                  </a:lnTo>
                  <a:lnTo>
                    <a:pt x="52998" y="272783"/>
                  </a:lnTo>
                  <a:lnTo>
                    <a:pt x="88562" y="294107"/>
                  </a:lnTo>
                  <a:lnTo>
                    <a:pt x="129539" y="301751"/>
                  </a:lnTo>
                  <a:lnTo>
                    <a:pt x="169773" y="294107"/>
                  </a:lnTo>
                  <a:lnTo>
                    <a:pt x="204886" y="272783"/>
                  </a:lnTo>
                  <a:lnTo>
                    <a:pt x="232684" y="240194"/>
                  </a:lnTo>
                  <a:lnTo>
                    <a:pt x="250972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07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86868" y="25254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254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4096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47828" y="314113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4096"/>
                  </a:lnTo>
                  <a:lnTo>
                    <a:pt x="135636" y="315468"/>
                  </a:lnTo>
                  <a:lnTo>
                    <a:pt x="147828" y="314113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4113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17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4080" y="234238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4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5" h="315594">
                  <a:moveTo>
                    <a:pt x="22860" y="214884"/>
                  </a:move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5594">
                  <a:moveTo>
                    <a:pt x="41148" y="249936"/>
                  </a:moveTo>
                  <a:lnTo>
                    <a:pt x="33528" y="239268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48768" y="278892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5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7056" y="277368"/>
                  </a:ln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5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5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5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5594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1" y="2299715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3245" y="229362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80" h="421005">
                  <a:moveTo>
                    <a:pt x="1680978" y="353568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1542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19812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13922" y="12496"/>
                  </a:lnTo>
                  <a:lnTo>
                    <a:pt x="1620018" y="13716"/>
                  </a:lnTo>
                  <a:lnTo>
                    <a:pt x="1626114" y="15240"/>
                  </a:lnTo>
                  <a:lnTo>
                    <a:pt x="1626114" y="15621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2022" y="30480"/>
                  </a:lnTo>
                  <a:lnTo>
                    <a:pt x="1652022" y="32308"/>
                  </a:lnTo>
                  <a:lnTo>
                    <a:pt x="1658118" y="39624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5738" y="56388"/>
                  </a:lnTo>
                  <a:lnTo>
                    <a:pt x="1665738" y="54864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53568"/>
                  </a:lnTo>
                  <a:close/>
                </a:path>
                <a:path w="1681480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8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80" h="42100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3922" y="420624"/>
                  </a:lnTo>
                  <a:close/>
                </a:path>
                <a:path w="1681480" h="421005">
                  <a:moveTo>
                    <a:pt x="1613922" y="12496"/>
                  </a:moveTo>
                  <a:lnTo>
                    <a:pt x="1613922" y="12192"/>
                  </a:lnTo>
                  <a:lnTo>
                    <a:pt x="1612398" y="12192"/>
                  </a:lnTo>
                  <a:lnTo>
                    <a:pt x="1613922" y="12496"/>
                  </a:lnTo>
                  <a:close/>
                </a:path>
                <a:path w="1681480" h="421005">
                  <a:moveTo>
                    <a:pt x="1626114" y="418185"/>
                  </a:moveTo>
                  <a:lnTo>
                    <a:pt x="1626114" y="405384"/>
                  </a:ln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15446" y="420624"/>
                  </a:lnTo>
                  <a:lnTo>
                    <a:pt x="1621542" y="419100"/>
                  </a:lnTo>
                  <a:lnTo>
                    <a:pt x="1626114" y="418185"/>
                  </a:lnTo>
                  <a:close/>
                </a:path>
                <a:path w="1681480" h="421005">
                  <a:moveTo>
                    <a:pt x="1626114" y="15621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5621"/>
                  </a:lnTo>
                  <a:close/>
                </a:path>
                <a:path w="1681480" h="421005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185"/>
                  </a:lnTo>
                  <a:lnTo>
                    <a:pt x="1629162" y="417576"/>
                  </a:lnTo>
                  <a:lnTo>
                    <a:pt x="1636782" y="414528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1480" h="421005">
                  <a:moveTo>
                    <a:pt x="1652022" y="32308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308"/>
                  </a:lnTo>
                  <a:close/>
                </a:path>
                <a:path w="1681480" h="421005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58140"/>
                  </a:lnTo>
                  <a:lnTo>
                    <a:pt x="1665738" y="365760"/>
                  </a:lnTo>
                  <a:lnTo>
                    <a:pt x="1665738" y="36423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67" y="264718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39456" y="3924"/>
                  </a:lnTo>
                  <a:lnTo>
                    <a:pt x="1237500" y="0"/>
                  </a:lnTo>
                  <a:lnTo>
                    <a:pt x="1231988" y="2197"/>
                  </a:lnTo>
                  <a:lnTo>
                    <a:pt x="1231988" y="11849"/>
                  </a:lnTo>
                  <a:lnTo>
                    <a:pt x="1061161" y="388848"/>
                  </a:lnTo>
                  <a:lnTo>
                    <a:pt x="1052347" y="374142"/>
                  </a:lnTo>
                  <a:lnTo>
                    <a:pt x="1052347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75" y="298284"/>
                  </a:lnTo>
                  <a:lnTo>
                    <a:pt x="846963" y="270535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211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4142"/>
                  </a:lnTo>
                  <a:lnTo>
                    <a:pt x="949121" y="201891"/>
                  </a:lnTo>
                  <a:lnTo>
                    <a:pt x="1231988" y="11849"/>
                  </a:lnTo>
                  <a:lnTo>
                    <a:pt x="1231988" y="2197"/>
                  </a:lnTo>
                  <a:lnTo>
                    <a:pt x="1216482" y="8356"/>
                  </a:lnTo>
                  <a:lnTo>
                    <a:pt x="1216482" y="15646"/>
                  </a:lnTo>
                  <a:lnTo>
                    <a:pt x="946289" y="197167"/>
                  </a:lnTo>
                  <a:lnTo>
                    <a:pt x="941400" y="189014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261" y="295948"/>
                  </a:lnTo>
                  <a:lnTo>
                    <a:pt x="792835" y="293611"/>
                  </a:lnTo>
                  <a:lnTo>
                    <a:pt x="792835" y="300253"/>
                  </a:lnTo>
                  <a:lnTo>
                    <a:pt x="657123" y="391439"/>
                  </a:lnTo>
                  <a:lnTo>
                    <a:pt x="710895" y="270433"/>
                  </a:lnTo>
                  <a:lnTo>
                    <a:pt x="792835" y="300253"/>
                  </a:lnTo>
                  <a:lnTo>
                    <a:pt x="792835" y="293611"/>
                  </a:lnTo>
                  <a:lnTo>
                    <a:pt x="713447" y="264706"/>
                  </a:lnTo>
                  <a:lnTo>
                    <a:pt x="739330" y="206463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9014"/>
                  </a:lnTo>
                  <a:lnTo>
                    <a:pt x="910297" y="137096"/>
                  </a:lnTo>
                  <a:lnTo>
                    <a:pt x="1216482" y="15646"/>
                  </a:lnTo>
                  <a:lnTo>
                    <a:pt x="1216482" y="8356"/>
                  </a:lnTo>
                  <a:lnTo>
                    <a:pt x="906856" y="131356"/>
                  </a:lnTo>
                  <a:lnTo>
                    <a:pt x="901192" y="121907"/>
                  </a:lnTo>
                  <a:lnTo>
                    <a:pt x="901192" y="133604"/>
                  </a:lnTo>
                  <a:lnTo>
                    <a:pt x="743953" y="196062"/>
                  </a:lnTo>
                  <a:lnTo>
                    <a:pt x="826731" y="9817"/>
                  </a:lnTo>
                  <a:lnTo>
                    <a:pt x="901192" y="133604"/>
                  </a:lnTo>
                  <a:lnTo>
                    <a:pt x="901192" y="121907"/>
                  </a:lnTo>
                  <a:lnTo>
                    <a:pt x="829068" y="1524"/>
                  </a:lnTo>
                  <a:lnTo>
                    <a:pt x="826782" y="3810"/>
                  </a:lnTo>
                  <a:lnTo>
                    <a:pt x="824496" y="1524"/>
                  </a:lnTo>
                  <a:lnTo>
                    <a:pt x="820547" y="4178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682" y="262610"/>
                  </a:lnTo>
                  <a:lnTo>
                    <a:pt x="705116" y="261683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39267" y="377596"/>
                  </a:lnTo>
                  <a:lnTo>
                    <a:pt x="639267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67" y="390817"/>
                  </a:lnTo>
                  <a:lnTo>
                    <a:pt x="639267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16" y="268325"/>
                  </a:lnTo>
                  <a:lnTo>
                    <a:pt x="705116" y="261683"/>
                  </a:lnTo>
                  <a:lnTo>
                    <a:pt x="648347" y="241007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0719" y="193433"/>
                  </a:lnTo>
                  <a:lnTo>
                    <a:pt x="730719" y="201333"/>
                  </a:lnTo>
                  <a:lnTo>
                    <a:pt x="639203" y="237680"/>
                  </a:lnTo>
                  <a:lnTo>
                    <a:pt x="630466" y="234505"/>
                  </a:lnTo>
                  <a:lnTo>
                    <a:pt x="630466" y="241147"/>
                  </a:lnTo>
                  <a:lnTo>
                    <a:pt x="571538" y="264553"/>
                  </a:lnTo>
                  <a:lnTo>
                    <a:pt x="565137" y="253885"/>
                  </a:lnTo>
                  <a:lnTo>
                    <a:pt x="565137" y="267093"/>
                  </a:lnTo>
                  <a:lnTo>
                    <a:pt x="486625" y="298284"/>
                  </a:lnTo>
                  <a:lnTo>
                    <a:pt x="479602" y="294030"/>
                  </a:lnTo>
                  <a:lnTo>
                    <a:pt x="479602" y="301078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602" y="301078"/>
                  </a:lnTo>
                  <a:lnTo>
                    <a:pt x="479602" y="294030"/>
                  </a:lnTo>
                  <a:lnTo>
                    <a:pt x="438010" y="268820"/>
                  </a:lnTo>
                  <a:lnTo>
                    <a:pt x="529386" y="207441"/>
                  </a:lnTo>
                  <a:lnTo>
                    <a:pt x="565137" y="267093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66" y="241147"/>
                  </a:lnTo>
                  <a:lnTo>
                    <a:pt x="630466" y="234505"/>
                  </a:lnTo>
                  <a:lnTo>
                    <a:pt x="538784" y="201129"/>
                  </a:lnTo>
                  <a:lnTo>
                    <a:pt x="628789" y="140652"/>
                  </a:lnTo>
                  <a:lnTo>
                    <a:pt x="730719" y="201333"/>
                  </a:lnTo>
                  <a:lnTo>
                    <a:pt x="730719" y="193433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42"/>
                  </a:lnTo>
                  <a:lnTo>
                    <a:pt x="432028" y="265188"/>
                  </a:lnTo>
                  <a:lnTo>
                    <a:pt x="426351" y="261759"/>
                  </a:lnTo>
                  <a:lnTo>
                    <a:pt x="426351" y="269011"/>
                  </a:lnTo>
                  <a:lnTo>
                    <a:pt x="244271" y="391325"/>
                  </a:lnTo>
                  <a:lnTo>
                    <a:pt x="327152" y="209257"/>
                  </a:lnTo>
                  <a:lnTo>
                    <a:pt x="426351" y="269011"/>
                  </a:lnTo>
                  <a:lnTo>
                    <a:pt x="426351" y="261759"/>
                  </a:lnTo>
                  <a:lnTo>
                    <a:pt x="329882" y="203276"/>
                  </a:lnTo>
                  <a:lnTo>
                    <a:pt x="357822" y="141897"/>
                  </a:lnTo>
                  <a:lnTo>
                    <a:pt x="524967" y="202742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13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25" y="400900"/>
                  </a:lnTo>
                  <a:lnTo>
                    <a:pt x="646188" y="402336"/>
                  </a:lnTo>
                  <a:lnTo>
                    <a:pt x="647014" y="401929"/>
                  </a:lnTo>
                  <a:lnTo>
                    <a:pt x="647712" y="402336"/>
                  </a:lnTo>
                  <a:lnTo>
                    <a:pt x="648474" y="401193"/>
                  </a:lnTo>
                  <a:lnTo>
                    <a:pt x="649236" y="400812"/>
                  </a:lnTo>
                  <a:lnTo>
                    <a:pt x="649998" y="401193"/>
                  </a:lnTo>
                  <a:lnTo>
                    <a:pt x="650760" y="402336"/>
                  </a:lnTo>
                  <a:lnTo>
                    <a:pt x="651408" y="401904"/>
                  </a:lnTo>
                  <a:lnTo>
                    <a:pt x="652284" y="402336"/>
                  </a:lnTo>
                  <a:lnTo>
                    <a:pt x="652932" y="400888"/>
                  </a:lnTo>
                  <a:lnTo>
                    <a:pt x="799249" y="302590"/>
                  </a:lnTo>
                  <a:lnTo>
                    <a:pt x="1060716" y="397764"/>
                  </a:lnTo>
                  <a:lnTo>
                    <a:pt x="1062228" y="394728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20" y="316382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79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79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79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79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3035808"/>
              <a:ext cx="1728215" cy="1106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6788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96212" y="6096"/>
                  </a:lnTo>
                  <a:lnTo>
                    <a:pt x="1690116" y="3048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76" y="13716"/>
                  </a:lnTo>
                  <a:lnTo>
                    <a:pt x="1674876" y="14020"/>
                  </a:lnTo>
                  <a:lnTo>
                    <a:pt x="1679448" y="14935"/>
                  </a:lnTo>
                  <a:lnTo>
                    <a:pt x="1679448" y="13716"/>
                  </a:lnTo>
                  <a:lnTo>
                    <a:pt x="1685544" y="1615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2308" y="24384"/>
                  </a:lnTo>
                  <a:lnTo>
                    <a:pt x="1702308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0292"/>
                  </a:lnTo>
                  <a:lnTo>
                    <a:pt x="1729740" y="68580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2" y="420928"/>
                  </a:moveTo>
                  <a:lnTo>
                    <a:pt x="168097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80972" y="420928"/>
                  </a:lnTo>
                  <a:close/>
                </a:path>
                <a:path w="1742439" h="422275">
                  <a:moveTo>
                    <a:pt x="1674876" y="14020"/>
                  </a:moveTo>
                  <a:lnTo>
                    <a:pt x="1674876" y="13716"/>
                  </a:lnTo>
                  <a:lnTo>
                    <a:pt x="1673352" y="13716"/>
                  </a:lnTo>
                  <a:lnTo>
                    <a:pt x="1674876" y="14020"/>
                  </a:lnTo>
                  <a:close/>
                </a:path>
                <a:path w="1742439" h="422275">
                  <a:moveTo>
                    <a:pt x="1680972" y="15240"/>
                  </a:moveTo>
                  <a:lnTo>
                    <a:pt x="1679448" y="13716"/>
                  </a:lnTo>
                  <a:lnTo>
                    <a:pt x="1679448" y="14935"/>
                  </a:lnTo>
                  <a:lnTo>
                    <a:pt x="1680972" y="15240"/>
                  </a:lnTo>
                  <a:close/>
                </a:path>
                <a:path w="1742439" h="422275">
                  <a:moveTo>
                    <a:pt x="1687068" y="419709"/>
                  </a:moveTo>
                  <a:lnTo>
                    <a:pt x="1687068" y="406908"/>
                  </a:lnTo>
                  <a:lnTo>
                    <a:pt x="1679448" y="408432"/>
                  </a:lnTo>
                  <a:lnTo>
                    <a:pt x="1680972" y="408432"/>
                  </a:lnTo>
                  <a:lnTo>
                    <a:pt x="1680972" y="420928"/>
                  </a:lnTo>
                  <a:lnTo>
                    <a:pt x="1687068" y="419709"/>
                  </a:lnTo>
                  <a:close/>
                </a:path>
                <a:path w="1742439" h="422275">
                  <a:moveTo>
                    <a:pt x="1687068" y="16764"/>
                  </a:moveTo>
                  <a:lnTo>
                    <a:pt x="1685544" y="15240"/>
                  </a:lnTo>
                  <a:lnTo>
                    <a:pt x="1685544" y="16154"/>
                  </a:lnTo>
                  <a:lnTo>
                    <a:pt x="1687068" y="16764"/>
                  </a:lnTo>
                  <a:close/>
                </a:path>
                <a:path w="1742439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87068" y="406908"/>
                  </a:lnTo>
                  <a:lnTo>
                    <a:pt x="1687068" y="419709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39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39" h="422275">
                  <a:moveTo>
                    <a:pt x="1729740" y="388620"/>
                  </a:moveTo>
                  <a:lnTo>
                    <a:pt x="1729740" y="353568"/>
                  </a:ln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2308" y="399288"/>
                  </a:lnTo>
                  <a:lnTo>
                    <a:pt x="1702308" y="397764"/>
                  </a:lnTo>
                  <a:lnTo>
                    <a:pt x="1696212" y="402336"/>
                  </a:lnTo>
                  <a:lnTo>
                    <a:pt x="1696212" y="416052"/>
                  </a:lnTo>
                  <a:lnTo>
                    <a:pt x="1703832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000755"/>
              <a:ext cx="1303019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07664" y="299466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2" y="355092"/>
                  </a:moveTo>
                  <a:lnTo>
                    <a:pt x="1315212" y="6705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306068" y="39624"/>
                  </a:lnTo>
                  <a:lnTo>
                    <a:pt x="1303020" y="32004"/>
                  </a:lnTo>
                  <a:lnTo>
                    <a:pt x="1271016" y="6096"/>
                  </a:lnTo>
                  <a:lnTo>
                    <a:pt x="1255776" y="1524"/>
                  </a:lnTo>
                  <a:lnTo>
                    <a:pt x="1249680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0" y="12192"/>
                  </a:lnTo>
                  <a:lnTo>
                    <a:pt x="1242060" y="12496"/>
                  </a:lnTo>
                  <a:lnTo>
                    <a:pt x="1248156" y="13716"/>
                  </a:lnTo>
                  <a:lnTo>
                    <a:pt x="1254252" y="13716"/>
                  </a:lnTo>
                  <a:lnTo>
                    <a:pt x="1260348" y="15240"/>
                  </a:lnTo>
                  <a:lnTo>
                    <a:pt x="1260348" y="16002"/>
                  </a:lnTo>
                  <a:lnTo>
                    <a:pt x="1264920" y="18288"/>
                  </a:lnTo>
                  <a:lnTo>
                    <a:pt x="1264920" y="16764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4732" y="30480"/>
                  </a:lnTo>
                  <a:lnTo>
                    <a:pt x="1292352" y="41148"/>
                  </a:lnTo>
                  <a:lnTo>
                    <a:pt x="1292352" y="39624"/>
                  </a:lnTo>
                  <a:lnTo>
                    <a:pt x="1295400" y="4572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6068" y="382524"/>
                  </a:lnTo>
                  <a:lnTo>
                    <a:pt x="1310640" y="376428"/>
                  </a:lnTo>
                  <a:lnTo>
                    <a:pt x="1313688" y="361188"/>
                  </a:lnTo>
                  <a:lnTo>
                    <a:pt x="1315212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56" y="420928"/>
                  </a:move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0" y="422148"/>
                  </a:lnTo>
                  <a:lnTo>
                    <a:pt x="1248156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0" y="12496"/>
                  </a:moveTo>
                  <a:lnTo>
                    <a:pt x="1242060" y="12192"/>
                  </a:lnTo>
                  <a:lnTo>
                    <a:pt x="1240536" y="12192"/>
                  </a:lnTo>
                  <a:lnTo>
                    <a:pt x="1242060" y="12496"/>
                  </a:lnTo>
                  <a:close/>
                </a:path>
                <a:path w="1315720" h="422275">
                  <a:moveTo>
                    <a:pt x="1260348" y="418795"/>
                  </a:moveTo>
                  <a:lnTo>
                    <a:pt x="1260348" y="405384"/>
                  </a:lnTo>
                  <a:lnTo>
                    <a:pt x="1254252" y="406908"/>
                  </a:lnTo>
                  <a:lnTo>
                    <a:pt x="1246632" y="408432"/>
                  </a:lnTo>
                  <a:lnTo>
                    <a:pt x="1248156" y="408432"/>
                  </a:lnTo>
                  <a:lnTo>
                    <a:pt x="1248156" y="420928"/>
                  </a:lnTo>
                  <a:lnTo>
                    <a:pt x="1249680" y="420624"/>
                  </a:lnTo>
                  <a:lnTo>
                    <a:pt x="1255776" y="420624"/>
                  </a:lnTo>
                  <a:lnTo>
                    <a:pt x="1260348" y="418795"/>
                  </a:lnTo>
                  <a:close/>
                </a:path>
                <a:path w="1315720" h="422275">
                  <a:moveTo>
                    <a:pt x="1260348" y="16002"/>
                  </a:moveTo>
                  <a:lnTo>
                    <a:pt x="1260348" y="15240"/>
                  </a:lnTo>
                  <a:lnTo>
                    <a:pt x="1258824" y="15240"/>
                  </a:lnTo>
                  <a:lnTo>
                    <a:pt x="1260348" y="16002"/>
                  </a:lnTo>
                  <a:close/>
                </a:path>
                <a:path w="1315720" h="422275">
                  <a:moveTo>
                    <a:pt x="1303020" y="388620"/>
                  </a:moveTo>
                  <a:lnTo>
                    <a:pt x="1303020" y="353568"/>
                  </a:lnTo>
                  <a:lnTo>
                    <a:pt x="1298448" y="37185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84732" y="391668"/>
                  </a:lnTo>
                  <a:lnTo>
                    <a:pt x="1284732" y="390144"/>
                  </a:lnTo>
                  <a:lnTo>
                    <a:pt x="1275588" y="399288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58824" y="405384"/>
                  </a:lnTo>
                  <a:lnTo>
                    <a:pt x="1260348" y="405384"/>
                  </a:lnTo>
                  <a:lnTo>
                    <a:pt x="1260348" y="418795"/>
                  </a:lnTo>
                  <a:lnTo>
                    <a:pt x="1263396" y="417576"/>
                  </a:lnTo>
                  <a:lnTo>
                    <a:pt x="1271016" y="416052"/>
                  </a:lnTo>
                  <a:lnTo>
                    <a:pt x="1277112" y="413004"/>
                  </a:lnTo>
                  <a:lnTo>
                    <a:pt x="1283208" y="408432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6593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58312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741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1316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4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4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4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4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041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279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4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4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4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4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4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4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189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4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4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4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4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067" y="2299715"/>
              <a:ext cx="1668779" cy="408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04972" y="229362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5">
                  <a:moveTo>
                    <a:pt x="1680972" y="361188"/>
                  </a:moveTo>
                  <a:lnTo>
                    <a:pt x="1680972" y="59436"/>
                  </a:lnTo>
                  <a:lnTo>
                    <a:pt x="1677924" y="51816"/>
                  </a:lnTo>
                  <a:lnTo>
                    <a:pt x="1676400" y="45720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9156" y="3048"/>
                  </a:lnTo>
                  <a:lnTo>
                    <a:pt x="1623060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42872" y="22860"/>
                  </a:lnTo>
                  <a:lnTo>
                    <a:pt x="1642872" y="23948"/>
                  </a:lnTo>
                  <a:lnTo>
                    <a:pt x="1652016" y="30480"/>
                  </a:lnTo>
                  <a:lnTo>
                    <a:pt x="1652016" y="32004"/>
                  </a:lnTo>
                  <a:lnTo>
                    <a:pt x="1659636" y="39624"/>
                  </a:lnTo>
                  <a:lnTo>
                    <a:pt x="1659636" y="41910"/>
                  </a:lnTo>
                  <a:lnTo>
                    <a:pt x="1661160" y="44196"/>
                  </a:lnTo>
                  <a:lnTo>
                    <a:pt x="1667256" y="56388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61188"/>
                  </a:lnTo>
                  <a:close/>
                </a:path>
                <a:path w="1682750" h="421005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5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3060" y="419100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2750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2750" h="421005">
                  <a:moveTo>
                    <a:pt x="1642872" y="411480"/>
                  </a:moveTo>
                  <a:lnTo>
                    <a:pt x="1642872" y="397764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2872" y="411480"/>
                  </a:lnTo>
                  <a:close/>
                </a:path>
                <a:path w="1682750" h="421005">
                  <a:moveTo>
                    <a:pt x="1642872" y="23948"/>
                  </a:moveTo>
                  <a:lnTo>
                    <a:pt x="1642872" y="22860"/>
                  </a:lnTo>
                  <a:lnTo>
                    <a:pt x="1641348" y="22860"/>
                  </a:lnTo>
                  <a:lnTo>
                    <a:pt x="1642872" y="23948"/>
                  </a:lnTo>
                  <a:close/>
                </a:path>
                <a:path w="1682750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42872" y="397764"/>
                  </a:lnTo>
                  <a:lnTo>
                    <a:pt x="1642872" y="411480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2750" h="421005">
                  <a:moveTo>
                    <a:pt x="1652016" y="32004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004"/>
                  </a:lnTo>
                  <a:close/>
                </a:path>
                <a:path w="1682750" h="421005">
                  <a:moveTo>
                    <a:pt x="1659636" y="399288"/>
                  </a:moveTo>
                  <a:lnTo>
                    <a:pt x="1659636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1005">
                  <a:moveTo>
                    <a:pt x="1659636" y="41910"/>
                  </a:moveTo>
                  <a:lnTo>
                    <a:pt x="1659636" y="39624"/>
                  </a:lnTo>
                  <a:lnTo>
                    <a:pt x="1658112" y="39624"/>
                  </a:lnTo>
                  <a:lnTo>
                    <a:pt x="1659636" y="41910"/>
                  </a:lnTo>
                  <a:close/>
                </a:path>
                <a:path w="1682750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64236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  <a:path w="1682750" h="421005">
                  <a:moveTo>
                    <a:pt x="1667256" y="60960"/>
                  </a:moveTo>
                  <a:lnTo>
                    <a:pt x="1667256" y="56388"/>
                  </a:lnTo>
                  <a:lnTo>
                    <a:pt x="1665732" y="54864"/>
                  </a:lnTo>
                  <a:lnTo>
                    <a:pt x="1667256" y="60960"/>
                  </a:lnTo>
                  <a:close/>
                </a:path>
                <a:path w="1682750" h="421005">
                  <a:moveTo>
                    <a:pt x="1667256" y="364236"/>
                  </a:moveTo>
                  <a:lnTo>
                    <a:pt x="1667256" y="358140"/>
                  </a:lnTo>
                  <a:lnTo>
                    <a:pt x="1665732" y="365760"/>
                  </a:lnTo>
                  <a:lnTo>
                    <a:pt x="1667256" y="364236"/>
                  </a:lnTo>
                  <a:close/>
                </a:path>
                <a:path w="1682750" h="421005">
                  <a:moveTo>
                    <a:pt x="1682496" y="345948"/>
                  </a:moveTo>
                  <a:lnTo>
                    <a:pt x="1682496" y="73152"/>
                  </a:lnTo>
                  <a:lnTo>
                    <a:pt x="1680972" y="67056"/>
                  </a:lnTo>
                  <a:lnTo>
                    <a:pt x="1680972" y="353568"/>
                  </a:lnTo>
                  <a:lnTo>
                    <a:pt x="1682496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0900" y="264718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60" h="403860">
                  <a:moveTo>
                    <a:pt x="1242060" y="4572"/>
                  </a:moveTo>
                  <a:lnTo>
                    <a:pt x="1240028" y="4064"/>
                  </a:lnTo>
                  <a:lnTo>
                    <a:pt x="1239012" y="0"/>
                  </a:lnTo>
                  <a:lnTo>
                    <a:pt x="1231976" y="2794"/>
                  </a:lnTo>
                  <a:lnTo>
                    <a:pt x="1231976" y="11849"/>
                  </a:lnTo>
                  <a:lnTo>
                    <a:pt x="1061796" y="387400"/>
                  </a:lnTo>
                  <a:lnTo>
                    <a:pt x="1052334" y="371614"/>
                  </a:lnTo>
                  <a:lnTo>
                    <a:pt x="1052334" y="384886"/>
                  </a:lnTo>
                  <a:lnTo>
                    <a:pt x="1029614" y="371360"/>
                  </a:lnTo>
                  <a:lnTo>
                    <a:pt x="1029614" y="379272"/>
                  </a:lnTo>
                  <a:lnTo>
                    <a:pt x="806056" y="298005"/>
                  </a:lnTo>
                  <a:lnTo>
                    <a:pt x="846950" y="270522"/>
                  </a:lnTo>
                  <a:lnTo>
                    <a:pt x="1029614" y="379272"/>
                  </a:lnTo>
                  <a:lnTo>
                    <a:pt x="1029614" y="371360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614"/>
                  </a:lnTo>
                  <a:lnTo>
                    <a:pt x="950201" y="201155"/>
                  </a:lnTo>
                  <a:lnTo>
                    <a:pt x="1231976" y="11849"/>
                  </a:lnTo>
                  <a:lnTo>
                    <a:pt x="1231976" y="2794"/>
                  </a:lnTo>
                  <a:lnTo>
                    <a:pt x="1216469" y="8953"/>
                  </a:lnTo>
                  <a:lnTo>
                    <a:pt x="1216469" y="15646"/>
                  </a:lnTo>
                  <a:lnTo>
                    <a:pt x="947369" y="196443"/>
                  </a:lnTo>
                  <a:lnTo>
                    <a:pt x="941387" y="186461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655" y="295681"/>
                  </a:lnTo>
                  <a:lnTo>
                    <a:pt x="792835" y="29320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204"/>
                  </a:lnTo>
                  <a:lnTo>
                    <a:pt x="714032" y="264553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6461"/>
                  </a:lnTo>
                  <a:lnTo>
                    <a:pt x="911517" y="136613"/>
                  </a:lnTo>
                  <a:lnTo>
                    <a:pt x="1216469" y="15646"/>
                  </a:lnTo>
                  <a:lnTo>
                    <a:pt x="1216469" y="8953"/>
                  </a:lnTo>
                  <a:lnTo>
                    <a:pt x="908278" y="131203"/>
                  </a:lnTo>
                  <a:lnTo>
                    <a:pt x="901382" y="119697"/>
                  </a:lnTo>
                  <a:lnTo>
                    <a:pt x="901382" y="133934"/>
                  </a:lnTo>
                  <a:lnTo>
                    <a:pt x="744728" y="196075"/>
                  </a:lnTo>
                  <a:lnTo>
                    <a:pt x="827582" y="11252"/>
                  </a:lnTo>
                  <a:lnTo>
                    <a:pt x="901382" y="133934"/>
                  </a:lnTo>
                  <a:lnTo>
                    <a:pt x="901382" y="119697"/>
                  </a:lnTo>
                  <a:lnTo>
                    <a:pt x="830580" y="1524"/>
                  </a:lnTo>
                  <a:lnTo>
                    <a:pt x="827532" y="3810"/>
                  </a:lnTo>
                  <a:lnTo>
                    <a:pt x="826008" y="1524"/>
                  </a:lnTo>
                  <a:lnTo>
                    <a:pt x="820534" y="5207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821" y="262293"/>
                  </a:lnTo>
                  <a:lnTo>
                    <a:pt x="705104" y="261315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41591" y="381495"/>
                  </a:lnTo>
                  <a:lnTo>
                    <a:pt x="641591" y="392226"/>
                  </a:lnTo>
                  <a:lnTo>
                    <a:pt x="493458" y="302437"/>
                  </a:lnTo>
                  <a:lnTo>
                    <a:pt x="569302" y="272364"/>
                  </a:lnTo>
                  <a:lnTo>
                    <a:pt x="641591" y="392226"/>
                  </a:lnTo>
                  <a:lnTo>
                    <a:pt x="641591" y="381495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315"/>
                  </a:lnTo>
                  <a:lnTo>
                    <a:pt x="648779" y="240830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1024" y="193624"/>
                  </a:lnTo>
                  <a:lnTo>
                    <a:pt x="731024" y="201510"/>
                  </a:lnTo>
                  <a:lnTo>
                    <a:pt x="639965" y="237629"/>
                  </a:lnTo>
                  <a:lnTo>
                    <a:pt x="630783" y="234302"/>
                  </a:lnTo>
                  <a:lnTo>
                    <a:pt x="630783" y="241274"/>
                  </a:lnTo>
                  <a:lnTo>
                    <a:pt x="571627" y="264731"/>
                  </a:lnTo>
                  <a:lnTo>
                    <a:pt x="566039" y="255409"/>
                  </a:lnTo>
                  <a:lnTo>
                    <a:pt x="566039" y="266954"/>
                  </a:lnTo>
                  <a:lnTo>
                    <a:pt x="486778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299" y="388213"/>
                  </a:lnTo>
                  <a:lnTo>
                    <a:pt x="432587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20" y="207073"/>
                  </a:lnTo>
                  <a:lnTo>
                    <a:pt x="566039" y="266954"/>
                  </a:lnTo>
                  <a:lnTo>
                    <a:pt x="566039" y="255409"/>
                  </a:lnTo>
                  <a:lnTo>
                    <a:pt x="537133" y="207175"/>
                  </a:lnTo>
                  <a:lnTo>
                    <a:pt x="630783" y="241274"/>
                  </a:lnTo>
                  <a:lnTo>
                    <a:pt x="630783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24" y="201510"/>
                  </a:lnTo>
                  <a:lnTo>
                    <a:pt x="731024" y="193624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5207"/>
                  </a:lnTo>
                  <a:lnTo>
                    <a:pt x="629793" y="133350"/>
                  </a:lnTo>
                  <a:lnTo>
                    <a:pt x="623557" y="129641"/>
                  </a:lnTo>
                  <a:lnTo>
                    <a:pt x="623557" y="137541"/>
                  </a:lnTo>
                  <a:lnTo>
                    <a:pt x="532650" y="198615"/>
                  </a:lnTo>
                  <a:lnTo>
                    <a:pt x="531825" y="198323"/>
                  </a:lnTo>
                  <a:lnTo>
                    <a:pt x="525970" y="188556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393" y="262394"/>
                  </a:lnTo>
                  <a:lnTo>
                    <a:pt x="427393" y="269328"/>
                  </a:lnTo>
                  <a:lnTo>
                    <a:pt x="245732" y="391375"/>
                  </a:lnTo>
                  <a:lnTo>
                    <a:pt x="327926" y="209270"/>
                  </a:lnTo>
                  <a:lnTo>
                    <a:pt x="427393" y="269328"/>
                  </a:lnTo>
                  <a:lnTo>
                    <a:pt x="427393" y="262394"/>
                  </a:lnTo>
                  <a:lnTo>
                    <a:pt x="330466" y="203644"/>
                  </a:lnTo>
                  <a:lnTo>
                    <a:pt x="358254" y="142062"/>
                  </a:lnTo>
                  <a:lnTo>
                    <a:pt x="525970" y="203111"/>
                  </a:lnTo>
                  <a:lnTo>
                    <a:pt x="525970" y="188556"/>
                  </a:lnTo>
                  <a:lnTo>
                    <a:pt x="522617" y="182956"/>
                  </a:lnTo>
                  <a:lnTo>
                    <a:pt x="522617" y="194970"/>
                  </a:lnTo>
                  <a:lnTo>
                    <a:pt x="360908" y="136194"/>
                  </a:lnTo>
                  <a:lnTo>
                    <a:pt x="414959" y="16459"/>
                  </a:lnTo>
                  <a:lnTo>
                    <a:pt x="522617" y="194970"/>
                  </a:lnTo>
                  <a:lnTo>
                    <a:pt x="522617" y="182956"/>
                  </a:lnTo>
                  <a:lnTo>
                    <a:pt x="424357" y="18961"/>
                  </a:lnTo>
                  <a:lnTo>
                    <a:pt x="623557" y="137541"/>
                  </a:lnTo>
                  <a:lnTo>
                    <a:pt x="623557" y="129641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2059" y="198551"/>
                  </a:lnTo>
                  <a:lnTo>
                    <a:pt x="322059" y="205727"/>
                  </a:lnTo>
                  <a:lnTo>
                    <a:pt x="237299" y="393509"/>
                  </a:lnTo>
                  <a:lnTo>
                    <a:pt x="10642" y="17716"/>
                  </a:lnTo>
                  <a:lnTo>
                    <a:pt x="322059" y="205727"/>
                  </a:lnTo>
                  <a:lnTo>
                    <a:pt x="322059" y="198551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058" y="401154"/>
                  </a:lnTo>
                  <a:lnTo>
                    <a:pt x="237744" y="403860"/>
                  </a:lnTo>
                  <a:lnTo>
                    <a:pt x="486676" y="305117"/>
                  </a:lnTo>
                  <a:lnTo>
                    <a:pt x="647700" y="402336"/>
                  </a:lnTo>
                  <a:lnTo>
                    <a:pt x="649655" y="401040"/>
                  </a:lnTo>
                  <a:lnTo>
                    <a:pt x="649986" y="401218"/>
                  </a:lnTo>
                  <a:lnTo>
                    <a:pt x="650748" y="402336"/>
                  </a:lnTo>
                  <a:lnTo>
                    <a:pt x="651383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2792" y="317144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0339" y="2360675"/>
              <a:ext cx="382524" cy="7010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82240" y="2322576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357"/>
                  </a:lnTo>
                  <a:lnTo>
                    <a:pt x="5715" y="5143"/>
                  </a:lnTo>
                  <a:lnTo>
                    <a:pt x="1571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71" y="765024"/>
                  </a:lnTo>
                  <a:lnTo>
                    <a:pt x="5715" y="771334"/>
                  </a:lnTo>
                  <a:lnTo>
                    <a:pt x="11572" y="775644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11929" y="4238244"/>
            <a:ext cx="1678305" cy="756285"/>
            <a:chOff x="1011929" y="4238244"/>
            <a:chExt cx="1678305" cy="75628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1" y="4267199"/>
              <a:ext cx="1621536" cy="6979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1929" y="4238244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6096"/>
                  </a:lnTo>
                  <a:lnTo>
                    <a:pt x="167031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9808"/>
                  </a:lnTo>
                  <a:lnTo>
                    <a:pt x="6096" y="755904"/>
                  </a:lnTo>
                  <a:lnTo>
                    <a:pt x="13716" y="755904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1648974" y="28956"/>
                  </a:lnTo>
                  <a:lnTo>
                    <a:pt x="1648974" y="13716"/>
                  </a:lnTo>
                  <a:lnTo>
                    <a:pt x="1662690" y="28956"/>
                  </a:lnTo>
                  <a:lnTo>
                    <a:pt x="1662690" y="755904"/>
                  </a:lnTo>
                  <a:lnTo>
                    <a:pt x="1670310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678305" h="756285">
                  <a:moveTo>
                    <a:pt x="27432" y="7269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726948"/>
                  </a:lnTo>
                  <a:lnTo>
                    <a:pt x="27432" y="726948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3716" y="726948"/>
                  </a:lnTo>
                  <a:lnTo>
                    <a:pt x="27432" y="740664"/>
                  </a:lnTo>
                  <a:lnTo>
                    <a:pt x="27432" y="755904"/>
                  </a:lnTo>
                  <a:lnTo>
                    <a:pt x="1648974" y="755904"/>
                  </a:lnTo>
                  <a:lnTo>
                    <a:pt x="1648974" y="740664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27432" y="755904"/>
                  </a:moveTo>
                  <a:lnTo>
                    <a:pt x="27432" y="740664"/>
                  </a:lnTo>
                  <a:lnTo>
                    <a:pt x="13716" y="726948"/>
                  </a:lnTo>
                  <a:lnTo>
                    <a:pt x="13716" y="755904"/>
                  </a:lnTo>
                  <a:lnTo>
                    <a:pt x="27432" y="755904"/>
                  </a:lnTo>
                  <a:close/>
                </a:path>
                <a:path w="1678305" h="756285">
                  <a:moveTo>
                    <a:pt x="1662690" y="28956"/>
                  </a:moveTo>
                  <a:lnTo>
                    <a:pt x="1648974" y="13716"/>
                  </a:lnTo>
                  <a:lnTo>
                    <a:pt x="1648974" y="28956"/>
                  </a:lnTo>
                  <a:lnTo>
                    <a:pt x="1662690" y="28956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662690" y="28956"/>
                  </a:lnTo>
                  <a:lnTo>
                    <a:pt x="1648974" y="28956"/>
                  </a:lnTo>
                  <a:lnTo>
                    <a:pt x="1648974" y="726948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1662690" y="755904"/>
                  </a:moveTo>
                  <a:lnTo>
                    <a:pt x="1662690" y="726948"/>
                  </a:lnTo>
                  <a:lnTo>
                    <a:pt x="1648974" y="740664"/>
                  </a:lnTo>
                  <a:lnTo>
                    <a:pt x="1648974" y="755904"/>
                  </a:lnTo>
                  <a:lnTo>
                    <a:pt x="1662690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378708" y="4239767"/>
            <a:ext cx="1524000" cy="754380"/>
            <a:chOff x="3378708" y="4239767"/>
            <a:chExt cx="1524000" cy="75438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664" y="4268723"/>
              <a:ext cx="1467611" cy="6964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78708" y="4239767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0" y="748284"/>
                  </a:moveTo>
                  <a:lnTo>
                    <a:pt x="1524000" y="6096"/>
                  </a:lnTo>
                  <a:lnTo>
                    <a:pt x="151790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68" y="28956"/>
                  </a:lnTo>
                  <a:lnTo>
                    <a:pt x="1496568" y="13716"/>
                  </a:lnTo>
                  <a:lnTo>
                    <a:pt x="1510284" y="28956"/>
                  </a:lnTo>
                  <a:lnTo>
                    <a:pt x="1510284" y="754380"/>
                  </a:lnTo>
                  <a:lnTo>
                    <a:pt x="1517904" y="754380"/>
                  </a:lnTo>
                  <a:lnTo>
                    <a:pt x="1524000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68" y="754380"/>
                  </a:lnTo>
                  <a:lnTo>
                    <a:pt x="1496568" y="739140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84" y="28956"/>
                  </a:moveTo>
                  <a:lnTo>
                    <a:pt x="1496568" y="13716"/>
                  </a:lnTo>
                  <a:lnTo>
                    <a:pt x="1496568" y="28956"/>
                  </a:lnTo>
                  <a:lnTo>
                    <a:pt x="1510284" y="28956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10284" y="28956"/>
                  </a:lnTo>
                  <a:lnTo>
                    <a:pt x="1496568" y="28956"/>
                  </a:lnTo>
                  <a:lnTo>
                    <a:pt x="1496568" y="725424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1510284" y="754380"/>
                  </a:moveTo>
                  <a:lnTo>
                    <a:pt x="1510284" y="725424"/>
                  </a:lnTo>
                  <a:lnTo>
                    <a:pt x="1496568" y="739140"/>
                  </a:lnTo>
                  <a:lnTo>
                    <a:pt x="1496568" y="754380"/>
                  </a:lnTo>
                  <a:lnTo>
                    <a:pt x="1510284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535933" y="426786"/>
            <a:ext cx="80149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grpSp>
        <p:nvGrpSpPr>
          <p:cNvPr id="47" name="object 47"/>
          <p:cNvGrpSpPr/>
          <p:nvPr/>
        </p:nvGrpSpPr>
        <p:grpSpPr>
          <a:xfrm>
            <a:off x="1024121" y="5350764"/>
            <a:ext cx="1419225" cy="544195"/>
            <a:chOff x="1024121" y="5350764"/>
            <a:chExt cx="1419225" cy="544195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221" y="5388863"/>
              <a:ext cx="1342644" cy="46786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24121" y="5350764"/>
              <a:ext cx="1419225" cy="544195"/>
            </a:xfrm>
            <a:custGeom>
              <a:avLst/>
              <a:gdLst/>
              <a:ahLst/>
              <a:cxnLst/>
              <a:rect l="l" t="t" r="r" b="b"/>
              <a:pathLst>
                <a:path w="1419225" h="544195">
                  <a:moveTo>
                    <a:pt x="1418850" y="524256"/>
                  </a:moveTo>
                  <a:lnTo>
                    <a:pt x="1418850" y="19812"/>
                  </a:lnTo>
                  <a:lnTo>
                    <a:pt x="1417492" y="12215"/>
                  </a:lnTo>
                  <a:lnTo>
                    <a:pt x="1413706" y="5905"/>
                  </a:lnTo>
                  <a:lnTo>
                    <a:pt x="1407920" y="1595"/>
                  </a:lnTo>
                  <a:lnTo>
                    <a:pt x="1400562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524256"/>
                  </a:lnTo>
                  <a:lnTo>
                    <a:pt x="1357" y="531852"/>
                  </a:lnTo>
                  <a:lnTo>
                    <a:pt x="5143" y="538162"/>
                  </a:lnTo>
                  <a:lnTo>
                    <a:pt x="10929" y="542472"/>
                  </a:lnTo>
                  <a:lnTo>
                    <a:pt x="18288" y="54406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1380750" y="38100"/>
                  </a:lnTo>
                  <a:lnTo>
                    <a:pt x="1380750" y="19812"/>
                  </a:lnTo>
                  <a:lnTo>
                    <a:pt x="1400562" y="38100"/>
                  </a:lnTo>
                  <a:lnTo>
                    <a:pt x="1400562" y="544068"/>
                  </a:lnTo>
                  <a:lnTo>
                    <a:pt x="1407920" y="542472"/>
                  </a:lnTo>
                  <a:lnTo>
                    <a:pt x="1413706" y="538162"/>
                  </a:lnTo>
                  <a:lnTo>
                    <a:pt x="1417492" y="531852"/>
                  </a:lnTo>
                  <a:lnTo>
                    <a:pt x="1418850" y="524256"/>
                  </a:lnTo>
                  <a:close/>
                </a:path>
                <a:path w="1419225" h="544195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1419225" h="544195">
                  <a:moveTo>
                    <a:pt x="38100" y="50596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505968"/>
                  </a:lnTo>
                  <a:lnTo>
                    <a:pt x="38100" y="505968"/>
                  </a:lnTo>
                  <a:close/>
                </a:path>
                <a:path w="1419225" h="544195">
                  <a:moveTo>
                    <a:pt x="1400562" y="505968"/>
                  </a:moveTo>
                  <a:lnTo>
                    <a:pt x="18288" y="505968"/>
                  </a:lnTo>
                  <a:lnTo>
                    <a:pt x="38100" y="524256"/>
                  </a:lnTo>
                  <a:lnTo>
                    <a:pt x="38100" y="544068"/>
                  </a:lnTo>
                  <a:lnTo>
                    <a:pt x="1380750" y="544068"/>
                  </a:lnTo>
                  <a:lnTo>
                    <a:pt x="1380750" y="524256"/>
                  </a:lnTo>
                  <a:lnTo>
                    <a:pt x="1400562" y="505968"/>
                  </a:lnTo>
                  <a:close/>
                </a:path>
                <a:path w="1419225" h="544195">
                  <a:moveTo>
                    <a:pt x="38100" y="544068"/>
                  </a:moveTo>
                  <a:lnTo>
                    <a:pt x="38100" y="524256"/>
                  </a:lnTo>
                  <a:lnTo>
                    <a:pt x="18288" y="505968"/>
                  </a:lnTo>
                  <a:lnTo>
                    <a:pt x="18288" y="544068"/>
                  </a:lnTo>
                  <a:lnTo>
                    <a:pt x="38100" y="544068"/>
                  </a:lnTo>
                  <a:close/>
                </a:path>
                <a:path w="1419225" h="544195">
                  <a:moveTo>
                    <a:pt x="1400562" y="38100"/>
                  </a:moveTo>
                  <a:lnTo>
                    <a:pt x="1380750" y="19812"/>
                  </a:lnTo>
                  <a:lnTo>
                    <a:pt x="1380750" y="38100"/>
                  </a:lnTo>
                  <a:lnTo>
                    <a:pt x="1400562" y="38100"/>
                  </a:lnTo>
                  <a:close/>
                </a:path>
                <a:path w="1419225" h="544195">
                  <a:moveTo>
                    <a:pt x="1400562" y="505968"/>
                  </a:moveTo>
                  <a:lnTo>
                    <a:pt x="1400562" y="38100"/>
                  </a:lnTo>
                  <a:lnTo>
                    <a:pt x="1380750" y="38100"/>
                  </a:lnTo>
                  <a:lnTo>
                    <a:pt x="1380750" y="505968"/>
                  </a:lnTo>
                  <a:lnTo>
                    <a:pt x="1400562" y="505968"/>
                  </a:lnTo>
                  <a:close/>
                </a:path>
                <a:path w="1419225" h="544195">
                  <a:moveTo>
                    <a:pt x="1400562" y="544068"/>
                  </a:moveTo>
                  <a:lnTo>
                    <a:pt x="1400562" y="505968"/>
                  </a:lnTo>
                  <a:lnTo>
                    <a:pt x="1380750" y="524256"/>
                  </a:lnTo>
                  <a:lnTo>
                    <a:pt x="1380750" y="544068"/>
                  </a:lnTo>
                  <a:lnTo>
                    <a:pt x="1400562" y="54406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3172968" y="5350764"/>
            <a:ext cx="4681855" cy="1390015"/>
            <a:chOff x="3172968" y="5350764"/>
            <a:chExt cx="4681855" cy="1390015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1068" y="5388863"/>
              <a:ext cx="4605528" cy="13136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172968" y="5350764"/>
              <a:ext cx="4681855" cy="1390015"/>
            </a:xfrm>
            <a:custGeom>
              <a:avLst/>
              <a:gdLst/>
              <a:ahLst/>
              <a:cxnLst/>
              <a:rect l="l" t="t" r="r" b="b"/>
              <a:pathLst>
                <a:path w="4681855" h="1390015">
                  <a:moveTo>
                    <a:pt x="4681728" y="1370076"/>
                  </a:moveTo>
                  <a:lnTo>
                    <a:pt x="4681728" y="19812"/>
                  </a:lnTo>
                  <a:lnTo>
                    <a:pt x="4680370" y="12215"/>
                  </a:lnTo>
                  <a:lnTo>
                    <a:pt x="4676584" y="5905"/>
                  </a:lnTo>
                  <a:lnTo>
                    <a:pt x="4670798" y="1595"/>
                  </a:lnTo>
                  <a:lnTo>
                    <a:pt x="4663440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370076"/>
                  </a:lnTo>
                  <a:lnTo>
                    <a:pt x="1595" y="1377672"/>
                  </a:lnTo>
                  <a:lnTo>
                    <a:pt x="5905" y="1383982"/>
                  </a:lnTo>
                  <a:lnTo>
                    <a:pt x="12215" y="1388292"/>
                  </a:lnTo>
                  <a:lnTo>
                    <a:pt x="19812" y="1389888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4643628" y="38100"/>
                  </a:lnTo>
                  <a:lnTo>
                    <a:pt x="4643628" y="19812"/>
                  </a:lnTo>
                  <a:lnTo>
                    <a:pt x="4663440" y="38100"/>
                  </a:lnTo>
                  <a:lnTo>
                    <a:pt x="4663440" y="1389888"/>
                  </a:lnTo>
                  <a:lnTo>
                    <a:pt x="4670798" y="1388292"/>
                  </a:lnTo>
                  <a:lnTo>
                    <a:pt x="4676584" y="1383982"/>
                  </a:lnTo>
                  <a:lnTo>
                    <a:pt x="4680370" y="1377672"/>
                  </a:lnTo>
                  <a:lnTo>
                    <a:pt x="4681728" y="1370076"/>
                  </a:lnTo>
                  <a:close/>
                </a:path>
                <a:path w="4681855" h="1390015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4681855" h="1390015">
                  <a:moveTo>
                    <a:pt x="38100" y="1351788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351788"/>
                  </a:lnTo>
                  <a:lnTo>
                    <a:pt x="38100" y="1351788"/>
                  </a:lnTo>
                  <a:close/>
                </a:path>
                <a:path w="4681855" h="1390015">
                  <a:moveTo>
                    <a:pt x="4663440" y="1351788"/>
                  </a:moveTo>
                  <a:lnTo>
                    <a:pt x="19812" y="1351788"/>
                  </a:lnTo>
                  <a:lnTo>
                    <a:pt x="38100" y="1370076"/>
                  </a:lnTo>
                  <a:lnTo>
                    <a:pt x="38100" y="1389888"/>
                  </a:lnTo>
                  <a:lnTo>
                    <a:pt x="4643628" y="1389888"/>
                  </a:lnTo>
                  <a:lnTo>
                    <a:pt x="4643628" y="1370076"/>
                  </a:lnTo>
                  <a:lnTo>
                    <a:pt x="4663440" y="1351788"/>
                  </a:lnTo>
                  <a:close/>
                </a:path>
                <a:path w="4681855" h="1390015">
                  <a:moveTo>
                    <a:pt x="38100" y="1389888"/>
                  </a:moveTo>
                  <a:lnTo>
                    <a:pt x="38100" y="1370076"/>
                  </a:lnTo>
                  <a:lnTo>
                    <a:pt x="19812" y="1351788"/>
                  </a:lnTo>
                  <a:lnTo>
                    <a:pt x="19812" y="1389888"/>
                  </a:lnTo>
                  <a:lnTo>
                    <a:pt x="38100" y="1389888"/>
                  </a:lnTo>
                  <a:close/>
                </a:path>
                <a:path w="4681855" h="1390015">
                  <a:moveTo>
                    <a:pt x="4663440" y="38100"/>
                  </a:moveTo>
                  <a:lnTo>
                    <a:pt x="4643628" y="19812"/>
                  </a:lnTo>
                  <a:lnTo>
                    <a:pt x="4643628" y="38100"/>
                  </a:lnTo>
                  <a:lnTo>
                    <a:pt x="4663440" y="38100"/>
                  </a:lnTo>
                  <a:close/>
                </a:path>
                <a:path w="4681855" h="1390015">
                  <a:moveTo>
                    <a:pt x="4663440" y="1351788"/>
                  </a:moveTo>
                  <a:lnTo>
                    <a:pt x="4663440" y="38100"/>
                  </a:lnTo>
                  <a:lnTo>
                    <a:pt x="4643628" y="38100"/>
                  </a:lnTo>
                  <a:lnTo>
                    <a:pt x="4643628" y="1351788"/>
                  </a:lnTo>
                  <a:lnTo>
                    <a:pt x="4663440" y="1351788"/>
                  </a:lnTo>
                  <a:close/>
                </a:path>
                <a:path w="4681855" h="1390015">
                  <a:moveTo>
                    <a:pt x="4663440" y="1389888"/>
                  </a:moveTo>
                  <a:lnTo>
                    <a:pt x="4663440" y="1351788"/>
                  </a:lnTo>
                  <a:lnTo>
                    <a:pt x="4643628" y="1370076"/>
                  </a:lnTo>
                  <a:lnTo>
                    <a:pt x="4643628" y="1389888"/>
                  </a:lnTo>
                  <a:lnTo>
                    <a:pt x="4663440" y="138988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5195316" y="1638300"/>
            <a:ext cx="4196080" cy="386080"/>
            <a:chOff x="5195316" y="1638300"/>
            <a:chExt cx="4196080" cy="386080"/>
          </a:xfrm>
        </p:grpSpPr>
        <p:sp>
          <p:nvSpPr>
            <p:cNvPr id="54" name="object 54"/>
            <p:cNvSpPr/>
            <p:nvPr/>
          </p:nvSpPr>
          <p:spPr>
            <a:xfrm>
              <a:off x="5204459" y="1647443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95316" y="1638300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1000"/>
                  </a:moveTo>
                  <a:lnTo>
                    <a:pt x="4195572" y="3048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2"/>
                  </a:lnTo>
                  <a:lnTo>
                    <a:pt x="4191000" y="385572"/>
                  </a:lnTo>
                  <a:lnTo>
                    <a:pt x="4195572" y="38100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84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84"/>
                  </a:lnTo>
                  <a:lnTo>
                    <a:pt x="19812" y="367284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9144" y="367284"/>
                  </a:lnTo>
                  <a:lnTo>
                    <a:pt x="19812" y="376428"/>
                  </a:lnTo>
                  <a:lnTo>
                    <a:pt x="19812" y="385572"/>
                  </a:lnTo>
                  <a:lnTo>
                    <a:pt x="4177284" y="385572"/>
                  </a:lnTo>
                  <a:lnTo>
                    <a:pt x="4177284" y="376428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19812" y="385572"/>
                  </a:moveTo>
                  <a:lnTo>
                    <a:pt x="19812" y="376428"/>
                  </a:lnTo>
                  <a:lnTo>
                    <a:pt x="9144" y="367284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84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4186428" y="385572"/>
                  </a:moveTo>
                  <a:lnTo>
                    <a:pt x="4186428" y="367284"/>
                  </a:lnTo>
                  <a:lnTo>
                    <a:pt x="4177284" y="376428"/>
                  </a:lnTo>
                  <a:lnTo>
                    <a:pt x="4177284" y="385572"/>
                  </a:lnTo>
                  <a:lnTo>
                    <a:pt x="4186428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03065" y="1038884"/>
            <a:ext cx="8594725" cy="94234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90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3:</a:t>
            </a:r>
            <a:r>
              <a:rPr sz="1800" spc="-4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next character “e”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supplied</a:t>
            </a:r>
            <a:r>
              <a:rPr sz="1800" spc="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network</a:t>
            </a:r>
            <a:endParaRPr sz="1800">
              <a:latin typeface="Arial MT"/>
              <a:cs typeface="Arial MT"/>
            </a:endParaRPr>
          </a:p>
          <a:p>
            <a:pPr marL="4607560">
              <a:lnSpc>
                <a:spcPct val="100000"/>
              </a:lnSpc>
              <a:spcBef>
                <a:spcPts val="1330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45" y="2293620"/>
            <a:ext cx="4692650" cy="1854835"/>
            <a:chOff x="873245" y="2293620"/>
            <a:chExt cx="4692650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3035808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061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8" y="13716"/>
                  </a:lnTo>
                  <a:lnTo>
                    <a:pt x="1679454" y="15240"/>
                  </a:lnTo>
                  <a:lnTo>
                    <a:pt x="1679454" y="13716"/>
                  </a:lnTo>
                  <a:lnTo>
                    <a:pt x="1685550" y="1676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0790" y="23241"/>
                  </a:lnTo>
                  <a:lnTo>
                    <a:pt x="1700790" y="22860"/>
                  </a:lnTo>
                  <a:lnTo>
                    <a:pt x="1709934" y="30697"/>
                  </a:lnTo>
                  <a:lnTo>
                    <a:pt x="1709934" y="30480"/>
                  </a:lnTo>
                  <a:lnTo>
                    <a:pt x="1711458" y="32004"/>
                  </a:lnTo>
                  <a:lnTo>
                    <a:pt x="1711458" y="32258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3340"/>
                  </a:lnTo>
                  <a:lnTo>
                    <a:pt x="1726698" y="56388"/>
                  </a:lnTo>
                  <a:lnTo>
                    <a:pt x="1728222" y="62484"/>
                  </a:lnTo>
                  <a:lnTo>
                    <a:pt x="1728222" y="68580"/>
                  </a:lnTo>
                  <a:lnTo>
                    <a:pt x="1729746" y="74676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3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79454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02314" y="397764"/>
                  </a:moveTo>
                  <a:lnTo>
                    <a:pt x="1696218" y="402336"/>
                  </a:lnTo>
                  <a:lnTo>
                    <a:pt x="1696218" y="416052"/>
                  </a:lnTo>
                  <a:lnTo>
                    <a:pt x="1700790" y="413766"/>
                  </a:lnTo>
                  <a:lnTo>
                    <a:pt x="1700790" y="399288"/>
                  </a:lnTo>
                  <a:lnTo>
                    <a:pt x="1702314" y="397764"/>
                  </a:lnTo>
                  <a:close/>
                </a:path>
                <a:path w="1742439" h="422275">
                  <a:moveTo>
                    <a:pt x="1702314" y="24384"/>
                  </a:moveTo>
                  <a:lnTo>
                    <a:pt x="1700790" y="22860"/>
                  </a:lnTo>
                  <a:lnTo>
                    <a:pt x="1700790" y="23241"/>
                  </a:lnTo>
                  <a:lnTo>
                    <a:pt x="1702314" y="24384"/>
                  </a:lnTo>
                  <a:close/>
                </a:path>
                <a:path w="1742439" h="422275">
                  <a:moveTo>
                    <a:pt x="1710637" y="390847"/>
                  </a:moveTo>
                  <a:lnTo>
                    <a:pt x="1700790" y="399288"/>
                  </a:lnTo>
                  <a:lnTo>
                    <a:pt x="1700790" y="413766"/>
                  </a:lnTo>
                  <a:lnTo>
                    <a:pt x="1702314" y="413004"/>
                  </a:lnTo>
                  <a:lnTo>
                    <a:pt x="1709934" y="408432"/>
                  </a:lnTo>
                  <a:lnTo>
                    <a:pt x="1709934" y="391668"/>
                  </a:lnTo>
                  <a:lnTo>
                    <a:pt x="1710637" y="390847"/>
                  </a:lnTo>
                  <a:close/>
                </a:path>
                <a:path w="1742439" h="422275">
                  <a:moveTo>
                    <a:pt x="1711458" y="32004"/>
                  </a:moveTo>
                  <a:lnTo>
                    <a:pt x="1709934" y="30480"/>
                  </a:lnTo>
                  <a:lnTo>
                    <a:pt x="1710637" y="31300"/>
                  </a:lnTo>
                  <a:lnTo>
                    <a:pt x="1711458" y="32004"/>
                  </a:lnTo>
                  <a:close/>
                </a:path>
                <a:path w="1742439" h="422275">
                  <a:moveTo>
                    <a:pt x="1710637" y="31300"/>
                  </a:moveTo>
                  <a:lnTo>
                    <a:pt x="1709934" y="30480"/>
                  </a:lnTo>
                  <a:lnTo>
                    <a:pt x="1709934" y="30697"/>
                  </a:lnTo>
                  <a:lnTo>
                    <a:pt x="1710637" y="31300"/>
                  </a:lnTo>
                  <a:close/>
                </a:path>
                <a:path w="1742439" h="422275">
                  <a:moveTo>
                    <a:pt x="1711458" y="390144"/>
                  </a:moveTo>
                  <a:lnTo>
                    <a:pt x="1710637" y="390847"/>
                  </a:lnTo>
                  <a:lnTo>
                    <a:pt x="1709934" y="391668"/>
                  </a:lnTo>
                  <a:lnTo>
                    <a:pt x="1711458" y="390144"/>
                  </a:lnTo>
                  <a:close/>
                </a:path>
                <a:path w="1742439" h="422275">
                  <a:moveTo>
                    <a:pt x="1711458" y="407125"/>
                  </a:moveTo>
                  <a:lnTo>
                    <a:pt x="1711458" y="390144"/>
                  </a:lnTo>
                  <a:lnTo>
                    <a:pt x="1709934" y="391668"/>
                  </a:lnTo>
                  <a:lnTo>
                    <a:pt x="1709934" y="408432"/>
                  </a:lnTo>
                  <a:lnTo>
                    <a:pt x="1711458" y="407125"/>
                  </a:lnTo>
                  <a:close/>
                </a:path>
                <a:path w="1742439" h="422275">
                  <a:moveTo>
                    <a:pt x="1711458" y="32258"/>
                  </a:moveTo>
                  <a:lnTo>
                    <a:pt x="1711458" y="32004"/>
                  </a:lnTo>
                  <a:lnTo>
                    <a:pt x="1710637" y="31300"/>
                  </a:lnTo>
                  <a:lnTo>
                    <a:pt x="1711458" y="32258"/>
                  </a:lnTo>
                  <a:close/>
                </a:path>
                <a:path w="1742439" h="422275">
                  <a:moveTo>
                    <a:pt x="1725174" y="393954"/>
                  </a:move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0637" y="390847"/>
                  </a:lnTo>
                  <a:lnTo>
                    <a:pt x="1711458" y="390144"/>
                  </a:lnTo>
                  <a:lnTo>
                    <a:pt x="1711458" y="407125"/>
                  </a:lnTo>
                  <a:lnTo>
                    <a:pt x="1720602" y="399288"/>
                  </a:lnTo>
                  <a:lnTo>
                    <a:pt x="1725174" y="393954"/>
                  </a:lnTo>
                  <a:close/>
                </a:path>
                <a:path w="1742439" h="422275">
                  <a:moveTo>
                    <a:pt x="1725174" y="53340"/>
                  </a:moveTo>
                  <a:lnTo>
                    <a:pt x="1725174" y="51816"/>
                  </a:lnTo>
                  <a:lnTo>
                    <a:pt x="1723650" y="50292"/>
                  </a:lnTo>
                  <a:lnTo>
                    <a:pt x="1725174" y="53340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47472"/>
                  </a:lnTo>
                  <a:lnTo>
                    <a:pt x="1728222" y="353568"/>
                  </a:lnTo>
                  <a:lnTo>
                    <a:pt x="1728222" y="359664"/>
                  </a:lnTo>
                  <a:lnTo>
                    <a:pt x="1726698" y="365760"/>
                  </a:lnTo>
                  <a:lnTo>
                    <a:pt x="1723650" y="371856"/>
                  </a:lnTo>
                  <a:lnTo>
                    <a:pt x="1725174" y="371856"/>
                  </a:lnTo>
                  <a:lnTo>
                    <a:pt x="1725174" y="393954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3" y="3000755"/>
              <a:ext cx="1303026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4413" y="299466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3694" y="51816"/>
                  </a:lnTo>
                  <a:lnTo>
                    <a:pt x="1307598" y="39624"/>
                  </a:lnTo>
                  <a:lnTo>
                    <a:pt x="1304550" y="32004"/>
                  </a:lnTo>
                  <a:lnTo>
                    <a:pt x="1295406" y="21336"/>
                  </a:lnTo>
                  <a:lnTo>
                    <a:pt x="1284738" y="12192"/>
                  </a:lnTo>
                  <a:lnTo>
                    <a:pt x="1278642" y="9144"/>
                  </a:lnTo>
                  <a:lnTo>
                    <a:pt x="1271022" y="6096"/>
                  </a:lnTo>
                  <a:lnTo>
                    <a:pt x="1264926" y="3048"/>
                  </a:lnTo>
                  <a:lnTo>
                    <a:pt x="1249686" y="0"/>
                  </a:lnTo>
                  <a:lnTo>
                    <a:pt x="67056" y="0"/>
                  </a:lnTo>
                  <a:lnTo>
                    <a:pt x="22860" y="21336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6" y="12192"/>
                  </a:lnTo>
                  <a:lnTo>
                    <a:pt x="1249686" y="13716"/>
                  </a:lnTo>
                  <a:lnTo>
                    <a:pt x="1255782" y="13716"/>
                  </a:lnTo>
                  <a:lnTo>
                    <a:pt x="1255782" y="14020"/>
                  </a:lnTo>
                  <a:lnTo>
                    <a:pt x="1261878" y="15240"/>
                  </a:lnTo>
                  <a:lnTo>
                    <a:pt x="1261878" y="16002"/>
                  </a:lnTo>
                  <a:lnTo>
                    <a:pt x="1266450" y="18288"/>
                  </a:lnTo>
                  <a:lnTo>
                    <a:pt x="1266450" y="16764"/>
                  </a:lnTo>
                  <a:lnTo>
                    <a:pt x="1272546" y="19812"/>
                  </a:lnTo>
                  <a:lnTo>
                    <a:pt x="1272546" y="20574"/>
                  </a:lnTo>
                  <a:lnTo>
                    <a:pt x="1277118" y="22860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6930" y="45720"/>
                  </a:lnTo>
                  <a:lnTo>
                    <a:pt x="1296930" y="4419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0646" y="376428"/>
                  </a:lnTo>
                  <a:lnTo>
                    <a:pt x="1313694" y="368808"/>
                  </a:lnTo>
                  <a:lnTo>
                    <a:pt x="1315218" y="361188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8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8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89" h="422275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316989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89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89" h="422275">
                  <a:moveTo>
                    <a:pt x="1249686" y="420624"/>
                  </a:moveTo>
                  <a:lnTo>
                    <a:pt x="1249686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59436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2066" y="422148"/>
                  </a:lnTo>
                  <a:lnTo>
                    <a:pt x="1249686" y="420624"/>
                  </a:lnTo>
                  <a:close/>
                </a:path>
                <a:path w="1316989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89" h="422275">
                  <a:moveTo>
                    <a:pt x="1255782" y="420624"/>
                  </a:moveTo>
                  <a:lnTo>
                    <a:pt x="1255782" y="406908"/>
                  </a:lnTo>
                  <a:lnTo>
                    <a:pt x="1248162" y="408432"/>
                  </a:lnTo>
                  <a:lnTo>
                    <a:pt x="1249686" y="408432"/>
                  </a:lnTo>
                  <a:lnTo>
                    <a:pt x="1249686" y="420624"/>
                  </a:lnTo>
                  <a:lnTo>
                    <a:pt x="1255782" y="420624"/>
                  </a:lnTo>
                  <a:close/>
                </a:path>
                <a:path w="1316989" h="422275">
                  <a:moveTo>
                    <a:pt x="1255782" y="14020"/>
                  </a:moveTo>
                  <a:lnTo>
                    <a:pt x="1255782" y="13716"/>
                  </a:lnTo>
                  <a:lnTo>
                    <a:pt x="1254258" y="13716"/>
                  </a:lnTo>
                  <a:lnTo>
                    <a:pt x="1255782" y="14020"/>
                  </a:lnTo>
                  <a:close/>
                </a:path>
                <a:path w="1316989" h="422275">
                  <a:moveTo>
                    <a:pt x="1261878" y="418795"/>
                  </a:moveTo>
                  <a:lnTo>
                    <a:pt x="1261878" y="405384"/>
                  </a:lnTo>
                  <a:lnTo>
                    <a:pt x="1254258" y="406908"/>
                  </a:lnTo>
                  <a:lnTo>
                    <a:pt x="1255782" y="406908"/>
                  </a:lnTo>
                  <a:lnTo>
                    <a:pt x="1255782" y="420624"/>
                  </a:lnTo>
                  <a:lnTo>
                    <a:pt x="1257306" y="420624"/>
                  </a:lnTo>
                  <a:lnTo>
                    <a:pt x="1261878" y="418795"/>
                  </a:lnTo>
                  <a:close/>
                </a:path>
                <a:path w="1316989" h="422275">
                  <a:moveTo>
                    <a:pt x="1261878" y="16002"/>
                  </a:moveTo>
                  <a:lnTo>
                    <a:pt x="1261878" y="15240"/>
                  </a:lnTo>
                  <a:lnTo>
                    <a:pt x="1260354" y="15240"/>
                  </a:lnTo>
                  <a:lnTo>
                    <a:pt x="1261878" y="16002"/>
                  </a:lnTo>
                  <a:close/>
                </a:path>
                <a:path w="1316989" h="422275">
                  <a:moveTo>
                    <a:pt x="1272546" y="415442"/>
                  </a:moveTo>
                  <a:lnTo>
                    <a:pt x="1272546" y="400812"/>
                  </a:lnTo>
                  <a:lnTo>
                    <a:pt x="1266450" y="403860"/>
                  </a:lnTo>
                  <a:lnTo>
                    <a:pt x="1260354" y="405384"/>
                  </a:lnTo>
                  <a:lnTo>
                    <a:pt x="1261878" y="405384"/>
                  </a:lnTo>
                  <a:lnTo>
                    <a:pt x="1261878" y="418795"/>
                  </a:lnTo>
                  <a:lnTo>
                    <a:pt x="1264926" y="417576"/>
                  </a:lnTo>
                  <a:lnTo>
                    <a:pt x="1271022" y="416052"/>
                  </a:lnTo>
                  <a:lnTo>
                    <a:pt x="1272546" y="415442"/>
                  </a:lnTo>
                  <a:close/>
                </a:path>
                <a:path w="1316989" h="422275">
                  <a:moveTo>
                    <a:pt x="1272546" y="20574"/>
                  </a:moveTo>
                  <a:lnTo>
                    <a:pt x="1272546" y="19812"/>
                  </a:lnTo>
                  <a:lnTo>
                    <a:pt x="1271022" y="19812"/>
                  </a:lnTo>
                  <a:lnTo>
                    <a:pt x="1272546" y="20574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9978" y="370332"/>
                  </a:lnTo>
                  <a:lnTo>
                    <a:pt x="1296930" y="376428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7118" y="397764"/>
                  </a:lnTo>
                  <a:lnTo>
                    <a:pt x="1271022" y="400812"/>
                  </a:lnTo>
                  <a:lnTo>
                    <a:pt x="1272546" y="400812"/>
                  </a:lnTo>
                  <a:lnTo>
                    <a:pt x="1272546" y="415442"/>
                  </a:lnTo>
                  <a:lnTo>
                    <a:pt x="1278642" y="413004"/>
                  </a:lnTo>
                  <a:lnTo>
                    <a:pt x="1284738" y="408432"/>
                  </a:lnTo>
                  <a:lnTo>
                    <a:pt x="1295406" y="399288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1" y="235457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6585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5685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8" y="150875"/>
                  </a:moveTo>
                  <a:lnTo>
                    <a:pt x="249454" y="102998"/>
                  </a:lnTo>
                  <a:lnTo>
                    <a:pt x="231166" y="61557"/>
                  </a:lnTo>
                  <a:lnTo>
                    <a:pt x="203367" y="28968"/>
                  </a:lnTo>
                  <a:lnTo>
                    <a:pt x="168252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52" y="294107"/>
                  </a:lnTo>
                  <a:lnTo>
                    <a:pt x="203367" y="272783"/>
                  </a:lnTo>
                  <a:lnTo>
                    <a:pt x="231166" y="240194"/>
                  </a:lnTo>
                  <a:lnTo>
                    <a:pt x="249454" y="198753"/>
                  </a:lnTo>
                  <a:lnTo>
                    <a:pt x="256038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589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30" y="173736"/>
                  </a:moveTo>
                  <a:lnTo>
                    <a:pt x="268230" y="141732"/>
                  </a:lnTo>
                  <a:lnTo>
                    <a:pt x="266706" y="126492"/>
                  </a:lnTo>
                  <a:lnTo>
                    <a:pt x="257562" y="96012"/>
                  </a:lnTo>
                  <a:lnTo>
                    <a:pt x="252990" y="82296"/>
                  </a:lnTo>
                  <a:lnTo>
                    <a:pt x="230130" y="45720"/>
                  </a:lnTo>
                  <a:lnTo>
                    <a:pt x="219462" y="36576"/>
                  </a:lnTo>
                  <a:lnTo>
                    <a:pt x="210318" y="27432"/>
                  </a:lnTo>
                  <a:lnTo>
                    <a:pt x="198126" y="19812"/>
                  </a:lnTo>
                  <a:lnTo>
                    <a:pt x="187458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30" y="30480"/>
                  </a:lnTo>
                  <a:lnTo>
                    <a:pt x="192030" y="28956"/>
                  </a:lnTo>
                  <a:lnTo>
                    <a:pt x="202698" y="36576"/>
                  </a:lnTo>
                  <a:lnTo>
                    <a:pt x="202698" y="37882"/>
                  </a:lnTo>
                  <a:lnTo>
                    <a:pt x="211842" y="45720"/>
                  </a:lnTo>
                  <a:lnTo>
                    <a:pt x="211842" y="47244"/>
                  </a:lnTo>
                  <a:lnTo>
                    <a:pt x="219462" y="54864"/>
                  </a:lnTo>
                  <a:lnTo>
                    <a:pt x="228606" y="65532"/>
                  </a:lnTo>
                  <a:lnTo>
                    <a:pt x="228606" y="66446"/>
                  </a:lnTo>
                  <a:lnTo>
                    <a:pt x="234702" y="76200"/>
                  </a:lnTo>
                  <a:lnTo>
                    <a:pt x="246894" y="100584"/>
                  </a:lnTo>
                  <a:lnTo>
                    <a:pt x="252990" y="128016"/>
                  </a:lnTo>
                  <a:lnTo>
                    <a:pt x="256038" y="143256"/>
                  </a:lnTo>
                  <a:lnTo>
                    <a:pt x="256038" y="222504"/>
                  </a:lnTo>
                  <a:lnTo>
                    <a:pt x="262134" y="204216"/>
                  </a:lnTo>
                  <a:lnTo>
                    <a:pt x="266706" y="188976"/>
                  </a:lnTo>
                  <a:lnTo>
                    <a:pt x="268230" y="173736"/>
                  </a:lnTo>
                  <a:close/>
                </a:path>
                <a:path w="268605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8" y="292798"/>
                  </a:moveTo>
                  <a:lnTo>
                    <a:pt x="202698" y="277368"/>
                  </a:lnTo>
                  <a:lnTo>
                    <a:pt x="192030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8" y="301752"/>
                  </a:lnTo>
                  <a:lnTo>
                    <a:pt x="198126" y="295656"/>
                  </a:lnTo>
                  <a:lnTo>
                    <a:pt x="202698" y="292798"/>
                  </a:lnTo>
                  <a:close/>
                </a:path>
                <a:path w="268605" h="314325">
                  <a:moveTo>
                    <a:pt x="202698" y="37882"/>
                  </a:moveTo>
                  <a:lnTo>
                    <a:pt x="202698" y="36576"/>
                  </a:lnTo>
                  <a:lnTo>
                    <a:pt x="201174" y="36576"/>
                  </a:lnTo>
                  <a:lnTo>
                    <a:pt x="202698" y="37882"/>
                  </a:lnTo>
                  <a:close/>
                </a:path>
                <a:path w="268605" h="314325">
                  <a:moveTo>
                    <a:pt x="211021" y="268927"/>
                  </a:moveTo>
                  <a:lnTo>
                    <a:pt x="201174" y="277368"/>
                  </a:lnTo>
                  <a:lnTo>
                    <a:pt x="202698" y="277368"/>
                  </a:lnTo>
                  <a:lnTo>
                    <a:pt x="202698" y="292798"/>
                  </a:lnTo>
                  <a:lnTo>
                    <a:pt x="210318" y="288036"/>
                  </a:lnTo>
                  <a:lnTo>
                    <a:pt x="210318" y="269748"/>
                  </a:lnTo>
                  <a:lnTo>
                    <a:pt x="211021" y="268927"/>
                  </a:lnTo>
                  <a:close/>
                </a:path>
                <a:path w="268605" h="314325">
                  <a:moveTo>
                    <a:pt x="211842" y="47244"/>
                  </a:moveTo>
                  <a:lnTo>
                    <a:pt x="211842" y="45720"/>
                  </a:lnTo>
                  <a:lnTo>
                    <a:pt x="210318" y="45720"/>
                  </a:lnTo>
                  <a:lnTo>
                    <a:pt x="211842" y="47244"/>
                  </a:lnTo>
                  <a:close/>
                </a:path>
                <a:path w="268605" h="314325">
                  <a:moveTo>
                    <a:pt x="211842" y="268224"/>
                  </a:moveTo>
                  <a:lnTo>
                    <a:pt x="211021" y="268927"/>
                  </a:lnTo>
                  <a:lnTo>
                    <a:pt x="210318" y="269748"/>
                  </a:lnTo>
                  <a:lnTo>
                    <a:pt x="211842" y="268224"/>
                  </a:lnTo>
                  <a:close/>
                </a:path>
                <a:path w="268605" h="314325">
                  <a:moveTo>
                    <a:pt x="211842" y="286512"/>
                  </a:moveTo>
                  <a:lnTo>
                    <a:pt x="211842" y="268224"/>
                  </a:lnTo>
                  <a:lnTo>
                    <a:pt x="210318" y="269748"/>
                  </a:lnTo>
                  <a:lnTo>
                    <a:pt x="210318" y="288036"/>
                  </a:lnTo>
                  <a:lnTo>
                    <a:pt x="211842" y="286512"/>
                  </a:lnTo>
                  <a:close/>
                </a:path>
                <a:path w="268605" h="314325">
                  <a:moveTo>
                    <a:pt x="228606" y="269748"/>
                  </a:moveTo>
                  <a:lnTo>
                    <a:pt x="228606" y="249936"/>
                  </a:lnTo>
                  <a:lnTo>
                    <a:pt x="219462" y="260604"/>
                  </a:lnTo>
                  <a:lnTo>
                    <a:pt x="219462" y="259080"/>
                  </a:lnTo>
                  <a:lnTo>
                    <a:pt x="211021" y="268927"/>
                  </a:lnTo>
                  <a:lnTo>
                    <a:pt x="211842" y="268224"/>
                  </a:lnTo>
                  <a:lnTo>
                    <a:pt x="211842" y="286512"/>
                  </a:lnTo>
                  <a:lnTo>
                    <a:pt x="228606" y="269748"/>
                  </a:lnTo>
                  <a:close/>
                </a:path>
                <a:path w="268605" h="314325">
                  <a:moveTo>
                    <a:pt x="228606" y="66446"/>
                  </a:moveTo>
                  <a:lnTo>
                    <a:pt x="228606" y="65532"/>
                  </a:lnTo>
                  <a:lnTo>
                    <a:pt x="227082" y="64008"/>
                  </a:lnTo>
                  <a:lnTo>
                    <a:pt x="228606" y="66446"/>
                  </a:lnTo>
                  <a:close/>
                </a:path>
                <a:path w="268605" h="314325">
                  <a:moveTo>
                    <a:pt x="256038" y="222504"/>
                  </a:moveTo>
                  <a:lnTo>
                    <a:pt x="256038" y="172212"/>
                  </a:lnTo>
                  <a:lnTo>
                    <a:pt x="252990" y="187452"/>
                  </a:lnTo>
                  <a:lnTo>
                    <a:pt x="252990" y="185928"/>
                  </a:lnTo>
                  <a:lnTo>
                    <a:pt x="249942" y="201168"/>
                  </a:lnTo>
                  <a:lnTo>
                    <a:pt x="249942" y="199644"/>
                  </a:lnTo>
                  <a:lnTo>
                    <a:pt x="246894" y="213360"/>
                  </a:lnTo>
                  <a:lnTo>
                    <a:pt x="240798" y="227076"/>
                  </a:lnTo>
                  <a:lnTo>
                    <a:pt x="240798" y="225552"/>
                  </a:lnTo>
                  <a:lnTo>
                    <a:pt x="234702" y="239268"/>
                  </a:lnTo>
                  <a:lnTo>
                    <a:pt x="234702" y="237744"/>
                  </a:lnTo>
                  <a:lnTo>
                    <a:pt x="227082" y="249936"/>
                  </a:lnTo>
                  <a:lnTo>
                    <a:pt x="228606" y="249936"/>
                  </a:lnTo>
                  <a:lnTo>
                    <a:pt x="228606" y="269748"/>
                  </a:lnTo>
                  <a:lnTo>
                    <a:pt x="230130" y="268224"/>
                  </a:lnTo>
                  <a:lnTo>
                    <a:pt x="237750" y="257556"/>
                  </a:lnTo>
                  <a:lnTo>
                    <a:pt x="245370" y="245364"/>
                  </a:lnTo>
                  <a:lnTo>
                    <a:pt x="252990" y="231648"/>
                  </a:lnTo>
                  <a:lnTo>
                    <a:pt x="256038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171" y="2348483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72" y="103583"/>
                  </a:lnTo>
                  <a:lnTo>
                    <a:pt x="232684" y="62215"/>
                  </a:lnTo>
                  <a:lnTo>
                    <a:pt x="204886" y="29407"/>
                  </a:lnTo>
                  <a:lnTo>
                    <a:pt x="169773" y="7790"/>
                  </a:lnTo>
                  <a:lnTo>
                    <a:pt x="129539" y="0"/>
                  </a:lnTo>
                  <a:lnTo>
                    <a:pt x="88562" y="7790"/>
                  </a:lnTo>
                  <a:lnTo>
                    <a:pt x="52998" y="29407"/>
                  </a:lnTo>
                  <a:lnTo>
                    <a:pt x="24969" y="62215"/>
                  </a:lnTo>
                  <a:lnTo>
                    <a:pt x="6595" y="103583"/>
                  </a:lnTo>
                  <a:lnTo>
                    <a:pt x="0" y="150875"/>
                  </a:lnTo>
                  <a:lnTo>
                    <a:pt x="6595" y="198753"/>
                  </a:lnTo>
                  <a:lnTo>
                    <a:pt x="24969" y="240194"/>
                  </a:lnTo>
                  <a:lnTo>
                    <a:pt x="52998" y="272783"/>
                  </a:lnTo>
                  <a:lnTo>
                    <a:pt x="88562" y="294107"/>
                  </a:lnTo>
                  <a:lnTo>
                    <a:pt x="129539" y="301751"/>
                  </a:lnTo>
                  <a:lnTo>
                    <a:pt x="169773" y="294107"/>
                  </a:lnTo>
                  <a:lnTo>
                    <a:pt x="204886" y="272783"/>
                  </a:lnTo>
                  <a:lnTo>
                    <a:pt x="232684" y="240194"/>
                  </a:lnTo>
                  <a:lnTo>
                    <a:pt x="250972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07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86868" y="25254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254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4096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47828" y="314113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4096"/>
                  </a:lnTo>
                  <a:lnTo>
                    <a:pt x="135636" y="315468"/>
                  </a:lnTo>
                  <a:lnTo>
                    <a:pt x="147828" y="314113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4113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17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4080" y="234238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4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5" h="315594">
                  <a:moveTo>
                    <a:pt x="22860" y="214884"/>
                  </a:move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5594">
                  <a:moveTo>
                    <a:pt x="41148" y="249936"/>
                  </a:moveTo>
                  <a:lnTo>
                    <a:pt x="33528" y="239268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48768" y="278892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5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7056" y="277368"/>
                  </a:ln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5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5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5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5594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1" y="2299715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3245" y="229362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80" h="421005">
                  <a:moveTo>
                    <a:pt x="1680978" y="353568"/>
                  </a:moveTo>
                  <a:lnTo>
                    <a:pt x="1680978" y="67056"/>
                  </a:lnTo>
                  <a:lnTo>
                    <a:pt x="1677930" y="51816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1542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19812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13922" y="12496"/>
                  </a:lnTo>
                  <a:lnTo>
                    <a:pt x="1620018" y="13716"/>
                  </a:lnTo>
                  <a:lnTo>
                    <a:pt x="1626114" y="15240"/>
                  </a:lnTo>
                  <a:lnTo>
                    <a:pt x="1626114" y="15621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2022" y="30480"/>
                  </a:lnTo>
                  <a:lnTo>
                    <a:pt x="1652022" y="32308"/>
                  </a:lnTo>
                  <a:lnTo>
                    <a:pt x="1658118" y="39624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5738" y="56388"/>
                  </a:lnTo>
                  <a:lnTo>
                    <a:pt x="1665738" y="54864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53568"/>
                  </a:lnTo>
                  <a:close/>
                </a:path>
                <a:path w="1681480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8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80" h="42100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3922" y="420624"/>
                  </a:lnTo>
                  <a:close/>
                </a:path>
                <a:path w="1681480" h="421005">
                  <a:moveTo>
                    <a:pt x="1613922" y="12496"/>
                  </a:moveTo>
                  <a:lnTo>
                    <a:pt x="1613922" y="12192"/>
                  </a:lnTo>
                  <a:lnTo>
                    <a:pt x="1612398" y="12192"/>
                  </a:lnTo>
                  <a:lnTo>
                    <a:pt x="1613922" y="12496"/>
                  </a:lnTo>
                  <a:close/>
                </a:path>
                <a:path w="1681480" h="421005">
                  <a:moveTo>
                    <a:pt x="1626114" y="418185"/>
                  </a:moveTo>
                  <a:lnTo>
                    <a:pt x="1626114" y="405384"/>
                  </a:ln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15446" y="420624"/>
                  </a:lnTo>
                  <a:lnTo>
                    <a:pt x="1621542" y="419100"/>
                  </a:lnTo>
                  <a:lnTo>
                    <a:pt x="1626114" y="418185"/>
                  </a:lnTo>
                  <a:close/>
                </a:path>
                <a:path w="1681480" h="421005">
                  <a:moveTo>
                    <a:pt x="1626114" y="15621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5621"/>
                  </a:lnTo>
                  <a:close/>
                </a:path>
                <a:path w="1681480" h="421005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185"/>
                  </a:lnTo>
                  <a:lnTo>
                    <a:pt x="1629162" y="417576"/>
                  </a:lnTo>
                  <a:lnTo>
                    <a:pt x="1636782" y="414528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1480" h="421005">
                  <a:moveTo>
                    <a:pt x="1652022" y="32308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308"/>
                  </a:lnTo>
                  <a:close/>
                </a:path>
                <a:path w="1681480" h="421005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58140"/>
                  </a:lnTo>
                  <a:lnTo>
                    <a:pt x="1665738" y="365760"/>
                  </a:lnTo>
                  <a:lnTo>
                    <a:pt x="1665738" y="36423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67" y="264718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39456" y="3924"/>
                  </a:lnTo>
                  <a:lnTo>
                    <a:pt x="1237500" y="0"/>
                  </a:lnTo>
                  <a:lnTo>
                    <a:pt x="1231988" y="2197"/>
                  </a:lnTo>
                  <a:lnTo>
                    <a:pt x="1231988" y="11849"/>
                  </a:lnTo>
                  <a:lnTo>
                    <a:pt x="1061161" y="388848"/>
                  </a:lnTo>
                  <a:lnTo>
                    <a:pt x="1052347" y="374142"/>
                  </a:lnTo>
                  <a:lnTo>
                    <a:pt x="1052347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75" y="298284"/>
                  </a:lnTo>
                  <a:lnTo>
                    <a:pt x="846963" y="270535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211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4142"/>
                  </a:lnTo>
                  <a:lnTo>
                    <a:pt x="949121" y="201891"/>
                  </a:lnTo>
                  <a:lnTo>
                    <a:pt x="1231988" y="11849"/>
                  </a:lnTo>
                  <a:lnTo>
                    <a:pt x="1231988" y="2197"/>
                  </a:lnTo>
                  <a:lnTo>
                    <a:pt x="1216482" y="8356"/>
                  </a:lnTo>
                  <a:lnTo>
                    <a:pt x="1216482" y="15646"/>
                  </a:lnTo>
                  <a:lnTo>
                    <a:pt x="946289" y="197167"/>
                  </a:lnTo>
                  <a:lnTo>
                    <a:pt x="941400" y="189014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261" y="295948"/>
                  </a:lnTo>
                  <a:lnTo>
                    <a:pt x="792835" y="293611"/>
                  </a:lnTo>
                  <a:lnTo>
                    <a:pt x="792835" y="300253"/>
                  </a:lnTo>
                  <a:lnTo>
                    <a:pt x="657123" y="391439"/>
                  </a:lnTo>
                  <a:lnTo>
                    <a:pt x="710895" y="270433"/>
                  </a:lnTo>
                  <a:lnTo>
                    <a:pt x="792835" y="300253"/>
                  </a:lnTo>
                  <a:lnTo>
                    <a:pt x="792835" y="293611"/>
                  </a:lnTo>
                  <a:lnTo>
                    <a:pt x="713447" y="264706"/>
                  </a:lnTo>
                  <a:lnTo>
                    <a:pt x="739330" y="206463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9014"/>
                  </a:lnTo>
                  <a:lnTo>
                    <a:pt x="910297" y="137096"/>
                  </a:lnTo>
                  <a:lnTo>
                    <a:pt x="1216482" y="15646"/>
                  </a:lnTo>
                  <a:lnTo>
                    <a:pt x="1216482" y="8356"/>
                  </a:lnTo>
                  <a:lnTo>
                    <a:pt x="906856" y="131356"/>
                  </a:lnTo>
                  <a:lnTo>
                    <a:pt x="901192" y="121907"/>
                  </a:lnTo>
                  <a:lnTo>
                    <a:pt x="901192" y="133604"/>
                  </a:lnTo>
                  <a:lnTo>
                    <a:pt x="743953" y="196062"/>
                  </a:lnTo>
                  <a:lnTo>
                    <a:pt x="826731" y="9817"/>
                  </a:lnTo>
                  <a:lnTo>
                    <a:pt x="901192" y="133604"/>
                  </a:lnTo>
                  <a:lnTo>
                    <a:pt x="901192" y="121907"/>
                  </a:lnTo>
                  <a:lnTo>
                    <a:pt x="829068" y="1524"/>
                  </a:lnTo>
                  <a:lnTo>
                    <a:pt x="826782" y="3810"/>
                  </a:lnTo>
                  <a:lnTo>
                    <a:pt x="824496" y="1524"/>
                  </a:lnTo>
                  <a:lnTo>
                    <a:pt x="820547" y="4178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682" y="262610"/>
                  </a:lnTo>
                  <a:lnTo>
                    <a:pt x="705116" y="261683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39267" y="377596"/>
                  </a:lnTo>
                  <a:lnTo>
                    <a:pt x="639267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67" y="390817"/>
                  </a:lnTo>
                  <a:lnTo>
                    <a:pt x="639267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16" y="268325"/>
                  </a:lnTo>
                  <a:lnTo>
                    <a:pt x="705116" y="261683"/>
                  </a:lnTo>
                  <a:lnTo>
                    <a:pt x="648347" y="241007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0719" y="193433"/>
                  </a:lnTo>
                  <a:lnTo>
                    <a:pt x="730719" y="201333"/>
                  </a:lnTo>
                  <a:lnTo>
                    <a:pt x="639203" y="237680"/>
                  </a:lnTo>
                  <a:lnTo>
                    <a:pt x="630466" y="234505"/>
                  </a:lnTo>
                  <a:lnTo>
                    <a:pt x="630466" y="241147"/>
                  </a:lnTo>
                  <a:lnTo>
                    <a:pt x="571538" y="264553"/>
                  </a:lnTo>
                  <a:lnTo>
                    <a:pt x="565137" y="253885"/>
                  </a:lnTo>
                  <a:lnTo>
                    <a:pt x="565137" y="267093"/>
                  </a:lnTo>
                  <a:lnTo>
                    <a:pt x="486625" y="298284"/>
                  </a:lnTo>
                  <a:lnTo>
                    <a:pt x="479602" y="294030"/>
                  </a:lnTo>
                  <a:lnTo>
                    <a:pt x="479602" y="301078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602" y="301078"/>
                  </a:lnTo>
                  <a:lnTo>
                    <a:pt x="479602" y="294030"/>
                  </a:lnTo>
                  <a:lnTo>
                    <a:pt x="438010" y="268820"/>
                  </a:lnTo>
                  <a:lnTo>
                    <a:pt x="529386" y="207441"/>
                  </a:lnTo>
                  <a:lnTo>
                    <a:pt x="565137" y="267093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66" y="241147"/>
                  </a:lnTo>
                  <a:lnTo>
                    <a:pt x="630466" y="234505"/>
                  </a:lnTo>
                  <a:lnTo>
                    <a:pt x="538784" y="201129"/>
                  </a:lnTo>
                  <a:lnTo>
                    <a:pt x="628789" y="140652"/>
                  </a:lnTo>
                  <a:lnTo>
                    <a:pt x="730719" y="201333"/>
                  </a:lnTo>
                  <a:lnTo>
                    <a:pt x="730719" y="193433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42"/>
                  </a:lnTo>
                  <a:lnTo>
                    <a:pt x="432028" y="265188"/>
                  </a:lnTo>
                  <a:lnTo>
                    <a:pt x="426351" y="261759"/>
                  </a:lnTo>
                  <a:lnTo>
                    <a:pt x="426351" y="269011"/>
                  </a:lnTo>
                  <a:lnTo>
                    <a:pt x="244271" y="391325"/>
                  </a:lnTo>
                  <a:lnTo>
                    <a:pt x="327152" y="209257"/>
                  </a:lnTo>
                  <a:lnTo>
                    <a:pt x="426351" y="269011"/>
                  </a:lnTo>
                  <a:lnTo>
                    <a:pt x="426351" y="261759"/>
                  </a:lnTo>
                  <a:lnTo>
                    <a:pt x="329882" y="203276"/>
                  </a:lnTo>
                  <a:lnTo>
                    <a:pt x="357822" y="141897"/>
                  </a:lnTo>
                  <a:lnTo>
                    <a:pt x="524967" y="202742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13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25" y="400900"/>
                  </a:lnTo>
                  <a:lnTo>
                    <a:pt x="646188" y="402336"/>
                  </a:lnTo>
                  <a:lnTo>
                    <a:pt x="647014" y="401929"/>
                  </a:lnTo>
                  <a:lnTo>
                    <a:pt x="647712" y="402336"/>
                  </a:lnTo>
                  <a:lnTo>
                    <a:pt x="648474" y="401193"/>
                  </a:lnTo>
                  <a:lnTo>
                    <a:pt x="649236" y="400812"/>
                  </a:lnTo>
                  <a:lnTo>
                    <a:pt x="649998" y="401193"/>
                  </a:lnTo>
                  <a:lnTo>
                    <a:pt x="650760" y="402336"/>
                  </a:lnTo>
                  <a:lnTo>
                    <a:pt x="651408" y="401904"/>
                  </a:lnTo>
                  <a:lnTo>
                    <a:pt x="652284" y="402336"/>
                  </a:lnTo>
                  <a:lnTo>
                    <a:pt x="652932" y="400888"/>
                  </a:lnTo>
                  <a:lnTo>
                    <a:pt x="799249" y="302590"/>
                  </a:lnTo>
                  <a:lnTo>
                    <a:pt x="1060716" y="397764"/>
                  </a:lnTo>
                  <a:lnTo>
                    <a:pt x="1062228" y="394728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20" y="316382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79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79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79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79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3035808"/>
              <a:ext cx="1728215" cy="1106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6788" y="372618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96212" y="6096"/>
                  </a:lnTo>
                  <a:lnTo>
                    <a:pt x="1690116" y="3048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76" y="13716"/>
                  </a:lnTo>
                  <a:lnTo>
                    <a:pt x="1674876" y="14020"/>
                  </a:lnTo>
                  <a:lnTo>
                    <a:pt x="1679448" y="14935"/>
                  </a:lnTo>
                  <a:lnTo>
                    <a:pt x="1679448" y="13716"/>
                  </a:lnTo>
                  <a:lnTo>
                    <a:pt x="1685544" y="1615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2308" y="24384"/>
                  </a:lnTo>
                  <a:lnTo>
                    <a:pt x="1702308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0292"/>
                  </a:lnTo>
                  <a:lnTo>
                    <a:pt x="1729740" y="68580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2" y="420928"/>
                  </a:moveTo>
                  <a:lnTo>
                    <a:pt x="168097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80972" y="420928"/>
                  </a:lnTo>
                  <a:close/>
                </a:path>
                <a:path w="1742439" h="422275">
                  <a:moveTo>
                    <a:pt x="1674876" y="14020"/>
                  </a:moveTo>
                  <a:lnTo>
                    <a:pt x="1674876" y="13716"/>
                  </a:lnTo>
                  <a:lnTo>
                    <a:pt x="1673352" y="13716"/>
                  </a:lnTo>
                  <a:lnTo>
                    <a:pt x="1674876" y="14020"/>
                  </a:lnTo>
                  <a:close/>
                </a:path>
                <a:path w="1742439" h="422275">
                  <a:moveTo>
                    <a:pt x="1680972" y="15240"/>
                  </a:moveTo>
                  <a:lnTo>
                    <a:pt x="1679448" y="13716"/>
                  </a:lnTo>
                  <a:lnTo>
                    <a:pt x="1679448" y="14935"/>
                  </a:lnTo>
                  <a:lnTo>
                    <a:pt x="1680972" y="15240"/>
                  </a:lnTo>
                  <a:close/>
                </a:path>
                <a:path w="1742439" h="422275">
                  <a:moveTo>
                    <a:pt x="1687068" y="419709"/>
                  </a:moveTo>
                  <a:lnTo>
                    <a:pt x="1687068" y="406908"/>
                  </a:lnTo>
                  <a:lnTo>
                    <a:pt x="1679448" y="408432"/>
                  </a:lnTo>
                  <a:lnTo>
                    <a:pt x="1680972" y="408432"/>
                  </a:lnTo>
                  <a:lnTo>
                    <a:pt x="1680972" y="420928"/>
                  </a:lnTo>
                  <a:lnTo>
                    <a:pt x="1687068" y="419709"/>
                  </a:lnTo>
                  <a:close/>
                </a:path>
                <a:path w="1742439" h="422275">
                  <a:moveTo>
                    <a:pt x="1687068" y="16764"/>
                  </a:moveTo>
                  <a:lnTo>
                    <a:pt x="1685544" y="15240"/>
                  </a:lnTo>
                  <a:lnTo>
                    <a:pt x="1685544" y="16154"/>
                  </a:lnTo>
                  <a:lnTo>
                    <a:pt x="1687068" y="16764"/>
                  </a:lnTo>
                  <a:close/>
                </a:path>
                <a:path w="1742439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87068" y="406908"/>
                  </a:lnTo>
                  <a:lnTo>
                    <a:pt x="1687068" y="419709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39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39" h="422275">
                  <a:moveTo>
                    <a:pt x="1729740" y="388620"/>
                  </a:moveTo>
                  <a:lnTo>
                    <a:pt x="1729740" y="353568"/>
                  </a:ln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2308" y="399288"/>
                  </a:lnTo>
                  <a:lnTo>
                    <a:pt x="1702308" y="397764"/>
                  </a:lnTo>
                  <a:lnTo>
                    <a:pt x="1696212" y="402336"/>
                  </a:lnTo>
                  <a:lnTo>
                    <a:pt x="1696212" y="416052"/>
                  </a:lnTo>
                  <a:lnTo>
                    <a:pt x="1703832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000755"/>
              <a:ext cx="1303019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07664" y="299466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2" y="355092"/>
                  </a:moveTo>
                  <a:lnTo>
                    <a:pt x="1315212" y="6705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306068" y="39624"/>
                  </a:lnTo>
                  <a:lnTo>
                    <a:pt x="1303020" y="32004"/>
                  </a:lnTo>
                  <a:lnTo>
                    <a:pt x="1271016" y="6096"/>
                  </a:lnTo>
                  <a:lnTo>
                    <a:pt x="1255776" y="1524"/>
                  </a:lnTo>
                  <a:lnTo>
                    <a:pt x="1249680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0" y="12192"/>
                  </a:lnTo>
                  <a:lnTo>
                    <a:pt x="1242060" y="12496"/>
                  </a:lnTo>
                  <a:lnTo>
                    <a:pt x="1248156" y="13716"/>
                  </a:lnTo>
                  <a:lnTo>
                    <a:pt x="1254252" y="13716"/>
                  </a:lnTo>
                  <a:lnTo>
                    <a:pt x="1260348" y="15240"/>
                  </a:lnTo>
                  <a:lnTo>
                    <a:pt x="1260348" y="16002"/>
                  </a:lnTo>
                  <a:lnTo>
                    <a:pt x="1264920" y="18288"/>
                  </a:lnTo>
                  <a:lnTo>
                    <a:pt x="1264920" y="16764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4732" y="30480"/>
                  </a:lnTo>
                  <a:lnTo>
                    <a:pt x="1292352" y="41148"/>
                  </a:lnTo>
                  <a:lnTo>
                    <a:pt x="1292352" y="39624"/>
                  </a:lnTo>
                  <a:lnTo>
                    <a:pt x="1295400" y="4572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6068" y="382524"/>
                  </a:lnTo>
                  <a:lnTo>
                    <a:pt x="1310640" y="376428"/>
                  </a:lnTo>
                  <a:lnTo>
                    <a:pt x="1313688" y="361188"/>
                  </a:lnTo>
                  <a:lnTo>
                    <a:pt x="1315212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56" y="420928"/>
                  </a:move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0" y="422148"/>
                  </a:lnTo>
                  <a:lnTo>
                    <a:pt x="1248156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0" y="12496"/>
                  </a:moveTo>
                  <a:lnTo>
                    <a:pt x="1242060" y="12192"/>
                  </a:lnTo>
                  <a:lnTo>
                    <a:pt x="1240536" y="12192"/>
                  </a:lnTo>
                  <a:lnTo>
                    <a:pt x="1242060" y="12496"/>
                  </a:lnTo>
                  <a:close/>
                </a:path>
                <a:path w="1315720" h="422275">
                  <a:moveTo>
                    <a:pt x="1260348" y="418795"/>
                  </a:moveTo>
                  <a:lnTo>
                    <a:pt x="1260348" y="405384"/>
                  </a:lnTo>
                  <a:lnTo>
                    <a:pt x="1254252" y="406908"/>
                  </a:lnTo>
                  <a:lnTo>
                    <a:pt x="1246632" y="408432"/>
                  </a:lnTo>
                  <a:lnTo>
                    <a:pt x="1248156" y="408432"/>
                  </a:lnTo>
                  <a:lnTo>
                    <a:pt x="1248156" y="420928"/>
                  </a:lnTo>
                  <a:lnTo>
                    <a:pt x="1249680" y="420624"/>
                  </a:lnTo>
                  <a:lnTo>
                    <a:pt x="1255776" y="420624"/>
                  </a:lnTo>
                  <a:lnTo>
                    <a:pt x="1260348" y="418795"/>
                  </a:lnTo>
                  <a:close/>
                </a:path>
                <a:path w="1315720" h="422275">
                  <a:moveTo>
                    <a:pt x="1260348" y="16002"/>
                  </a:moveTo>
                  <a:lnTo>
                    <a:pt x="1260348" y="15240"/>
                  </a:lnTo>
                  <a:lnTo>
                    <a:pt x="1258824" y="15240"/>
                  </a:lnTo>
                  <a:lnTo>
                    <a:pt x="1260348" y="16002"/>
                  </a:lnTo>
                  <a:close/>
                </a:path>
                <a:path w="1315720" h="422275">
                  <a:moveTo>
                    <a:pt x="1303020" y="388620"/>
                  </a:moveTo>
                  <a:lnTo>
                    <a:pt x="1303020" y="353568"/>
                  </a:lnTo>
                  <a:lnTo>
                    <a:pt x="1298448" y="37185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84732" y="391668"/>
                  </a:lnTo>
                  <a:lnTo>
                    <a:pt x="1284732" y="390144"/>
                  </a:lnTo>
                  <a:lnTo>
                    <a:pt x="1275588" y="399288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58824" y="405384"/>
                  </a:lnTo>
                  <a:lnTo>
                    <a:pt x="1260348" y="405384"/>
                  </a:lnTo>
                  <a:lnTo>
                    <a:pt x="1260348" y="418795"/>
                  </a:lnTo>
                  <a:lnTo>
                    <a:pt x="1263396" y="417576"/>
                  </a:lnTo>
                  <a:lnTo>
                    <a:pt x="1271016" y="416052"/>
                  </a:lnTo>
                  <a:lnTo>
                    <a:pt x="1277112" y="413004"/>
                  </a:lnTo>
                  <a:lnTo>
                    <a:pt x="1283208" y="408432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6593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58312" y="234848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7411" y="235457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1316" y="234848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4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4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4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4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041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2796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4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4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4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4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4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4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1895" y="234848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234238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4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4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4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4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067" y="2299715"/>
              <a:ext cx="1668779" cy="408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04972" y="229362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5">
                  <a:moveTo>
                    <a:pt x="1680972" y="361188"/>
                  </a:moveTo>
                  <a:lnTo>
                    <a:pt x="1680972" y="59436"/>
                  </a:lnTo>
                  <a:lnTo>
                    <a:pt x="1677924" y="51816"/>
                  </a:lnTo>
                  <a:lnTo>
                    <a:pt x="1676400" y="45720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9156" y="3048"/>
                  </a:lnTo>
                  <a:lnTo>
                    <a:pt x="1623060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42872" y="22860"/>
                  </a:lnTo>
                  <a:lnTo>
                    <a:pt x="1642872" y="23948"/>
                  </a:lnTo>
                  <a:lnTo>
                    <a:pt x="1652016" y="30480"/>
                  </a:lnTo>
                  <a:lnTo>
                    <a:pt x="1652016" y="32004"/>
                  </a:lnTo>
                  <a:lnTo>
                    <a:pt x="1659636" y="39624"/>
                  </a:lnTo>
                  <a:lnTo>
                    <a:pt x="1659636" y="41910"/>
                  </a:lnTo>
                  <a:lnTo>
                    <a:pt x="1661160" y="44196"/>
                  </a:lnTo>
                  <a:lnTo>
                    <a:pt x="1667256" y="56388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61188"/>
                  </a:lnTo>
                  <a:close/>
                </a:path>
                <a:path w="1682750" h="421005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5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3060" y="419100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2750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2750" h="421005">
                  <a:moveTo>
                    <a:pt x="1642872" y="411480"/>
                  </a:moveTo>
                  <a:lnTo>
                    <a:pt x="1642872" y="397764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2872" y="411480"/>
                  </a:lnTo>
                  <a:close/>
                </a:path>
                <a:path w="1682750" h="421005">
                  <a:moveTo>
                    <a:pt x="1642872" y="23948"/>
                  </a:moveTo>
                  <a:lnTo>
                    <a:pt x="1642872" y="22860"/>
                  </a:lnTo>
                  <a:lnTo>
                    <a:pt x="1641348" y="22860"/>
                  </a:lnTo>
                  <a:lnTo>
                    <a:pt x="1642872" y="23948"/>
                  </a:lnTo>
                  <a:close/>
                </a:path>
                <a:path w="1682750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42872" y="397764"/>
                  </a:lnTo>
                  <a:lnTo>
                    <a:pt x="1642872" y="411480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2750" h="421005">
                  <a:moveTo>
                    <a:pt x="1652016" y="32004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004"/>
                  </a:lnTo>
                  <a:close/>
                </a:path>
                <a:path w="1682750" h="421005">
                  <a:moveTo>
                    <a:pt x="1659636" y="399288"/>
                  </a:moveTo>
                  <a:lnTo>
                    <a:pt x="1659636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1005">
                  <a:moveTo>
                    <a:pt x="1659636" y="41910"/>
                  </a:moveTo>
                  <a:lnTo>
                    <a:pt x="1659636" y="39624"/>
                  </a:lnTo>
                  <a:lnTo>
                    <a:pt x="1658112" y="39624"/>
                  </a:lnTo>
                  <a:lnTo>
                    <a:pt x="1659636" y="41910"/>
                  </a:lnTo>
                  <a:close/>
                </a:path>
                <a:path w="1682750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64236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  <a:path w="1682750" h="421005">
                  <a:moveTo>
                    <a:pt x="1667256" y="60960"/>
                  </a:moveTo>
                  <a:lnTo>
                    <a:pt x="1667256" y="56388"/>
                  </a:lnTo>
                  <a:lnTo>
                    <a:pt x="1665732" y="54864"/>
                  </a:lnTo>
                  <a:lnTo>
                    <a:pt x="1667256" y="60960"/>
                  </a:lnTo>
                  <a:close/>
                </a:path>
                <a:path w="1682750" h="421005">
                  <a:moveTo>
                    <a:pt x="1667256" y="364236"/>
                  </a:moveTo>
                  <a:lnTo>
                    <a:pt x="1667256" y="358140"/>
                  </a:lnTo>
                  <a:lnTo>
                    <a:pt x="1665732" y="365760"/>
                  </a:lnTo>
                  <a:lnTo>
                    <a:pt x="1667256" y="364236"/>
                  </a:lnTo>
                  <a:close/>
                </a:path>
                <a:path w="1682750" h="421005">
                  <a:moveTo>
                    <a:pt x="1682496" y="345948"/>
                  </a:moveTo>
                  <a:lnTo>
                    <a:pt x="1682496" y="73152"/>
                  </a:lnTo>
                  <a:lnTo>
                    <a:pt x="1680972" y="67056"/>
                  </a:lnTo>
                  <a:lnTo>
                    <a:pt x="1680972" y="353568"/>
                  </a:lnTo>
                  <a:lnTo>
                    <a:pt x="1682496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0900" y="264718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60" h="403860">
                  <a:moveTo>
                    <a:pt x="1242060" y="4572"/>
                  </a:moveTo>
                  <a:lnTo>
                    <a:pt x="1240028" y="4064"/>
                  </a:lnTo>
                  <a:lnTo>
                    <a:pt x="1239012" y="0"/>
                  </a:lnTo>
                  <a:lnTo>
                    <a:pt x="1231976" y="2794"/>
                  </a:lnTo>
                  <a:lnTo>
                    <a:pt x="1231976" y="11849"/>
                  </a:lnTo>
                  <a:lnTo>
                    <a:pt x="1061796" y="387400"/>
                  </a:lnTo>
                  <a:lnTo>
                    <a:pt x="1052334" y="371614"/>
                  </a:lnTo>
                  <a:lnTo>
                    <a:pt x="1052334" y="384886"/>
                  </a:lnTo>
                  <a:lnTo>
                    <a:pt x="1029614" y="371360"/>
                  </a:lnTo>
                  <a:lnTo>
                    <a:pt x="1029614" y="379272"/>
                  </a:lnTo>
                  <a:lnTo>
                    <a:pt x="806056" y="298005"/>
                  </a:lnTo>
                  <a:lnTo>
                    <a:pt x="846950" y="270522"/>
                  </a:lnTo>
                  <a:lnTo>
                    <a:pt x="1029614" y="379272"/>
                  </a:lnTo>
                  <a:lnTo>
                    <a:pt x="1029614" y="371360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614"/>
                  </a:lnTo>
                  <a:lnTo>
                    <a:pt x="950201" y="201155"/>
                  </a:lnTo>
                  <a:lnTo>
                    <a:pt x="1231976" y="11849"/>
                  </a:lnTo>
                  <a:lnTo>
                    <a:pt x="1231976" y="2794"/>
                  </a:lnTo>
                  <a:lnTo>
                    <a:pt x="1216469" y="8953"/>
                  </a:lnTo>
                  <a:lnTo>
                    <a:pt x="1216469" y="15646"/>
                  </a:lnTo>
                  <a:lnTo>
                    <a:pt x="947369" y="196443"/>
                  </a:lnTo>
                  <a:lnTo>
                    <a:pt x="941387" y="186461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655" y="295681"/>
                  </a:lnTo>
                  <a:lnTo>
                    <a:pt x="792835" y="29320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204"/>
                  </a:lnTo>
                  <a:lnTo>
                    <a:pt x="714032" y="264553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6461"/>
                  </a:lnTo>
                  <a:lnTo>
                    <a:pt x="911517" y="136613"/>
                  </a:lnTo>
                  <a:lnTo>
                    <a:pt x="1216469" y="15646"/>
                  </a:lnTo>
                  <a:lnTo>
                    <a:pt x="1216469" y="8953"/>
                  </a:lnTo>
                  <a:lnTo>
                    <a:pt x="908278" y="131203"/>
                  </a:lnTo>
                  <a:lnTo>
                    <a:pt x="901382" y="119697"/>
                  </a:lnTo>
                  <a:lnTo>
                    <a:pt x="901382" y="133934"/>
                  </a:lnTo>
                  <a:lnTo>
                    <a:pt x="744728" y="196075"/>
                  </a:lnTo>
                  <a:lnTo>
                    <a:pt x="827582" y="11252"/>
                  </a:lnTo>
                  <a:lnTo>
                    <a:pt x="901382" y="133934"/>
                  </a:lnTo>
                  <a:lnTo>
                    <a:pt x="901382" y="119697"/>
                  </a:lnTo>
                  <a:lnTo>
                    <a:pt x="830580" y="1524"/>
                  </a:lnTo>
                  <a:lnTo>
                    <a:pt x="827532" y="3810"/>
                  </a:lnTo>
                  <a:lnTo>
                    <a:pt x="826008" y="1524"/>
                  </a:lnTo>
                  <a:lnTo>
                    <a:pt x="820534" y="5207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821" y="262293"/>
                  </a:lnTo>
                  <a:lnTo>
                    <a:pt x="705104" y="261315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41591" y="381495"/>
                  </a:lnTo>
                  <a:lnTo>
                    <a:pt x="641591" y="392226"/>
                  </a:lnTo>
                  <a:lnTo>
                    <a:pt x="493458" y="302437"/>
                  </a:lnTo>
                  <a:lnTo>
                    <a:pt x="569302" y="272364"/>
                  </a:lnTo>
                  <a:lnTo>
                    <a:pt x="641591" y="392226"/>
                  </a:lnTo>
                  <a:lnTo>
                    <a:pt x="641591" y="381495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315"/>
                  </a:lnTo>
                  <a:lnTo>
                    <a:pt x="648779" y="240830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1024" y="193624"/>
                  </a:lnTo>
                  <a:lnTo>
                    <a:pt x="731024" y="201510"/>
                  </a:lnTo>
                  <a:lnTo>
                    <a:pt x="639965" y="237629"/>
                  </a:lnTo>
                  <a:lnTo>
                    <a:pt x="630783" y="234302"/>
                  </a:lnTo>
                  <a:lnTo>
                    <a:pt x="630783" y="241274"/>
                  </a:lnTo>
                  <a:lnTo>
                    <a:pt x="571627" y="264731"/>
                  </a:lnTo>
                  <a:lnTo>
                    <a:pt x="566039" y="255409"/>
                  </a:lnTo>
                  <a:lnTo>
                    <a:pt x="566039" y="266954"/>
                  </a:lnTo>
                  <a:lnTo>
                    <a:pt x="486778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299" y="388213"/>
                  </a:lnTo>
                  <a:lnTo>
                    <a:pt x="432587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20" y="207073"/>
                  </a:lnTo>
                  <a:lnTo>
                    <a:pt x="566039" y="266954"/>
                  </a:lnTo>
                  <a:lnTo>
                    <a:pt x="566039" y="255409"/>
                  </a:lnTo>
                  <a:lnTo>
                    <a:pt x="537133" y="207175"/>
                  </a:lnTo>
                  <a:lnTo>
                    <a:pt x="630783" y="241274"/>
                  </a:lnTo>
                  <a:lnTo>
                    <a:pt x="630783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24" y="201510"/>
                  </a:lnTo>
                  <a:lnTo>
                    <a:pt x="731024" y="193624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5207"/>
                  </a:lnTo>
                  <a:lnTo>
                    <a:pt x="629793" y="133350"/>
                  </a:lnTo>
                  <a:lnTo>
                    <a:pt x="623557" y="129641"/>
                  </a:lnTo>
                  <a:lnTo>
                    <a:pt x="623557" y="137541"/>
                  </a:lnTo>
                  <a:lnTo>
                    <a:pt x="532650" y="198615"/>
                  </a:lnTo>
                  <a:lnTo>
                    <a:pt x="531825" y="198323"/>
                  </a:lnTo>
                  <a:lnTo>
                    <a:pt x="525970" y="188556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393" y="262394"/>
                  </a:lnTo>
                  <a:lnTo>
                    <a:pt x="427393" y="269328"/>
                  </a:lnTo>
                  <a:lnTo>
                    <a:pt x="245732" y="391375"/>
                  </a:lnTo>
                  <a:lnTo>
                    <a:pt x="327926" y="209270"/>
                  </a:lnTo>
                  <a:lnTo>
                    <a:pt x="427393" y="269328"/>
                  </a:lnTo>
                  <a:lnTo>
                    <a:pt x="427393" y="262394"/>
                  </a:lnTo>
                  <a:lnTo>
                    <a:pt x="330466" y="203644"/>
                  </a:lnTo>
                  <a:lnTo>
                    <a:pt x="358254" y="142062"/>
                  </a:lnTo>
                  <a:lnTo>
                    <a:pt x="525970" y="203111"/>
                  </a:lnTo>
                  <a:lnTo>
                    <a:pt x="525970" y="188556"/>
                  </a:lnTo>
                  <a:lnTo>
                    <a:pt x="522617" y="182956"/>
                  </a:lnTo>
                  <a:lnTo>
                    <a:pt x="522617" y="194970"/>
                  </a:lnTo>
                  <a:lnTo>
                    <a:pt x="360908" y="136194"/>
                  </a:lnTo>
                  <a:lnTo>
                    <a:pt x="414959" y="16459"/>
                  </a:lnTo>
                  <a:lnTo>
                    <a:pt x="522617" y="194970"/>
                  </a:lnTo>
                  <a:lnTo>
                    <a:pt x="522617" y="182956"/>
                  </a:lnTo>
                  <a:lnTo>
                    <a:pt x="424357" y="18961"/>
                  </a:lnTo>
                  <a:lnTo>
                    <a:pt x="623557" y="137541"/>
                  </a:lnTo>
                  <a:lnTo>
                    <a:pt x="623557" y="129641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2059" y="198551"/>
                  </a:lnTo>
                  <a:lnTo>
                    <a:pt x="322059" y="205727"/>
                  </a:lnTo>
                  <a:lnTo>
                    <a:pt x="237299" y="393509"/>
                  </a:lnTo>
                  <a:lnTo>
                    <a:pt x="10642" y="17716"/>
                  </a:lnTo>
                  <a:lnTo>
                    <a:pt x="322059" y="205727"/>
                  </a:lnTo>
                  <a:lnTo>
                    <a:pt x="322059" y="198551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058" y="401154"/>
                  </a:lnTo>
                  <a:lnTo>
                    <a:pt x="237744" y="403860"/>
                  </a:lnTo>
                  <a:lnTo>
                    <a:pt x="486676" y="305117"/>
                  </a:lnTo>
                  <a:lnTo>
                    <a:pt x="647700" y="402336"/>
                  </a:lnTo>
                  <a:lnTo>
                    <a:pt x="649655" y="401040"/>
                  </a:lnTo>
                  <a:lnTo>
                    <a:pt x="649986" y="401218"/>
                  </a:lnTo>
                  <a:lnTo>
                    <a:pt x="650748" y="402336"/>
                  </a:lnTo>
                  <a:lnTo>
                    <a:pt x="651383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2792" y="317144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0339" y="2360675"/>
              <a:ext cx="382524" cy="7010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82240" y="2322576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357"/>
                  </a:lnTo>
                  <a:lnTo>
                    <a:pt x="5715" y="5143"/>
                  </a:lnTo>
                  <a:lnTo>
                    <a:pt x="1571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71" y="765024"/>
                  </a:lnTo>
                  <a:lnTo>
                    <a:pt x="5715" y="771334"/>
                  </a:lnTo>
                  <a:lnTo>
                    <a:pt x="11572" y="775644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11929" y="4238244"/>
            <a:ext cx="1678305" cy="756285"/>
            <a:chOff x="1011929" y="4238244"/>
            <a:chExt cx="1678305" cy="75628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1" y="4267199"/>
              <a:ext cx="1621536" cy="6979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1929" y="4238244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6096"/>
                  </a:lnTo>
                  <a:lnTo>
                    <a:pt x="167031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9808"/>
                  </a:lnTo>
                  <a:lnTo>
                    <a:pt x="6096" y="755904"/>
                  </a:lnTo>
                  <a:lnTo>
                    <a:pt x="13716" y="755904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1648974" y="28956"/>
                  </a:lnTo>
                  <a:lnTo>
                    <a:pt x="1648974" y="13716"/>
                  </a:lnTo>
                  <a:lnTo>
                    <a:pt x="1662690" y="28956"/>
                  </a:lnTo>
                  <a:lnTo>
                    <a:pt x="1662690" y="755904"/>
                  </a:lnTo>
                  <a:lnTo>
                    <a:pt x="1670310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678305" h="756285">
                  <a:moveTo>
                    <a:pt x="27432" y="7269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726948"/>
                  </a:lnTo>
                  <a:lnTo>
                    <a:pt x="27432" y="726948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3716" y="726948"/>
                  </a:lnTo>
                  <a:lnTo>
                    <a:pt x="27432" y="740664"/>
                  </a:lnTo>
                  <a:lnTo>
                    <a:pt x="27432" y="755904"/>
                  </a:lnTo>
                  <a:lnTo>
                    <a:pt x="1648974" y="755904"/>
                  </a:lnTo>
                  <a:lnTo>
                    <a:pt x="1648974" y="740664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27432" y="755904"/>
                  </a:moveTo>
                  <a:lnTo>
                    <a:pt x="27432" y="740664"/>
                  </a:lnTo>
                  <a:lnTo>
                    <a:pt x="13716" y="726948"/>
                  </a:lnTo>
                  <a:lnTo>
                    <a:pt x="13716" y="755904"/>
                  </a:lnTo>
                  <a:lnTo>
                    <a:pt x="27432" y="755904"/>
                  </a:lnTo>
                  <a:close/>
                </a:path>
                <a:path w="1678305" h="756285">
                  <a:moveTo>
                    <a:pt x="1662690" y="28956"/>
                  </a:moveTo>
                  <a:lnTo>
                    <a:pt x="1648974" y="13716"/>
                  </a:lnTo>
                  <a:lnTo>
                    <a:pt x="1648974" y="28956"/>
                  </a:lnTo>
                  <a:lnTo>
                    <a:pt x="1662690" y="28956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662690" y="28956"/>
                  </a:lnTo>
                  <a:lnTo>
                    <a:pt x="1648974" y="28956"/>
                  </a:lnTo>
                  <a:lnTo>
                    <a:pt x="1648974" y="726948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1662690" y="755904"/>
                  </a:moveTo>
                  <a:lnTo>
                    <a:pt x="1662690" y="726948"/>
                  </a:lnTo>
                  <a:lnTo>
                    <a:pt x="1648974" y="740664"/>
                  </a:lnTo>
                  <a:lnTo>
                    <a:pt x="1648974" y="755904"/>
                  </a:lnTo>
                  <a:lnTo>
                    <a:pt x="1662690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378708" y="4239767"/>
            <a:ext cx="1524000" cy="754380"/>
            <a:chOff x="3378708" y="4239767"/>
            <a:chExt cx="1524000" cy="75438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664" y="4268723"/>
              <a:ext cx="1467611" cy="6964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78708" y="4239767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0" y="748284"/>
                  </a:moveTo>
                  <a:lnTo>
                    <a:pt x="1524000" y="6096"/>
                  </a:lnTo>
                  <a:lnTo>
                    <a:pt x="151790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68" y="28956"/>
                  </a:lnTo>
                  <a:lnTo>
                    <a:pt x="1496568" y="13716"/>
                  </a:lnTo>
                  <a:lnTo>
                    <a:pt x="1510284" y="28956"/>
                  </a:lnTo>
                  <a:lnTo>
                    <a:pt x="1510284" y="754380"/>
                  </a:lnTo>
                  <a:lnTo>
                    <a:pt x="1517904" y="754380"/>
                  </a:lnTo>
                  <a:lnTo>
                    <a:pt x="1524000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68" y="754380"/>
                  </a:lnTo>
                  <a:lnTo>
                    <a:pt x="1496568" y="739140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84" y="28956"/>
                  </a:moveTo>
                  <a:lnTo>
                    <a:pt x="1496568" y="13716"/>
                  </a:lnTo>
                  <a:lnTo>
                    <a:pt x="1496568" y="28956"/>
                  </a:lnTo>
                  <a:lnTo>
                    <a:pt x="1510284" y="28956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10284" y="28956"/>
                  </a:lnTo>
                  <a:lnTo>
                    <a:pt x="1496568" y="28956"/>
                  </a:lnTo>
                  <a:lnTo>
                    <a:pt x="1496568" y="725424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1510284" y="754380"/>
                  </a:moveTo>
                  <a:lnTo>
                    <a:pt x="1510284" y="725424"/>
                  </a:lnTo>
                  <a:lnTo>
                    <a:pt x="1496568" y="739140"/>
                  </a:lnTo>
                  <a:lnTo>
                    <a:pt x="1496568" y="754380"/>
                  </a:lnTo>
                  <a:lnTo>
                    <a:pt x="1510284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535933" y="426786"/>
            <a:ext cx="80149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grpSp>
        <p:nvGrpSpPr>
          <p:cNvPr id="47" name="object 47"/>
          <p:cNvGrpSpPr/>
          <p:nvPr/>
        </p:nvGrpSpPr>
        <p:grpSpPr>
          <a:xfrm>
            <a:off x="2260092" y="5276088"/>
            <a:ext cx="5259705" cy="1274445"/>
            <a:chOff x="2260092" y="5276088"/>
            <a:chExt cx="5259705" cy="1274445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192" y="5314187"/>
              <a:ext cx="5183123" cy="11978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60092" y="5276088"/>
              <a:ext cx="5259705" cy="1274445"/>
            </a:xfrm>
            <a:custGeom>
              <a:avLst/>
              <a:gdLst/>
              <a:ahLst/>
              <a:cxnLst/>
              <a:rect l="l" t="t" r="r" b="b"/>
              <a:pathLst>
                <a:path w="5259705" h="1274445">
                  <a:moveTo>
                    <a:pt x="5259324" y="1254252"/>
                  </a:moveTo>
                  <a:lnTo>
                    <a:pt x="5259324" y="18288"/>
                  </a:lnTo>
                  <a:lnTo>
                    <a:pt x="5257966" y="10929"/>
                  </a:lnTo>
                  <a:lnTo>
                    <a:pt x="5254180" y="5143"/>
                  </a:lnTo>
                  <a:lnTo>
                    <a:pt x="5248394" y="1357"/>
                  </a:lnTo>
                  <a:lnTo>
                    <a:pt x="5241036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1254252"/>
                  </a:lnTo>
                  <a:lnTo>
                    <a:pt x="1595" y="1261848"/>
                  </a:lnTo>
                  <a:lnTo>
                    <a:pt x="5905" y="1268158"/>
                  </a:lnTo>
                  <a:lnTo>
                    <a:pt x="12215" y="1272468"/>
                  </a:lnTo>
                  <a:lnTo>
                    <a:pt x="19812" y="1274064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5221224" y="38100"/>
                  </a:lnTo>
                  <a:lnTo>
                    <a:pt x="5221224" y="18288"/>
                  </a:lnTo>
                  <a:lnTo>
                    <a:pt x="5241036" y="38100"/>
                  </a:lnTo>
                  <a:lnTo>
                    <a:pt x="5241036" y="1274064"/>
                  </a:lnTo>
                  <a:lnTo>
                    <a:pt x="5248394" y="1272468"/>
                  </a:lnTo>
                  <a:lnTo>
                    <a:pt x="5254180" y="1268158"/>
                  </a:lnTo>
                  <a:lnTo>
                    <a:pt x="5257966" y="1261848"/>
                  </a:lnTo>
                  <a:lnTo>
                    <a:pt x="5259324" y="1254252"/>
                  </a:lnTo>
                  <a:close/>
                </a:path>
                <a:path w="5259705" h="1274445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5259705" h="1274445">
                  <a:moveTo>
                    <a:pt x="38100" y="123596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235964"/>
                  </a:lnTo>
                  <a:lnTo>
                    <a:pt x="38100" y="1235964"/>
                  </a:lnTo>
                  <a:close/>
                </a:path>
                <a:path w="5259705" h="1274445">
                  <a:moveTo>
                    <a:pt x="5241036" y="1235964"/>
                  </a:moveTo>
                  <a:lnTo>
                    <a:pt x="19812" y="1235964"/>
                  </a:lnTo>
                  <a:lnTo>
                    <a:pt x="38100" y="1254252"/>
                  </a:lnTo>
                  <a:lnTo>
                    <a:pt x="38100" y="1274064"/>
                  </a:lnTo>
                  <a:lnTo>
                    <a:pt x="5221224" y="1274064"/>
                  </a:lnTo>
                  <a:lnTo>
                    <a:pt x="5221224" y="1254252"/>
                  </a:lnTo>
                  <a:lnTo>
                    <a:pt x="5241036" y="1235964"/>
                  </a:lnTo>
                  <a:close/>
                </a:path>
                <a:path w="5259705" h="1274445">
                  <a:moveTo>
                    <a:pt x="38100" y="1274064"/>
                  </a:moveTo>
                  <a:lnTo>
                    <a:pt x="38100" y="1254252"/>
                  </a:lnTo>
                  <a:lnTo>
                    <a:pt x="19812" y="1235964"/>
                  </a:lnTo>
                  <a:lnTo>
                    <a:pt x="19812" y="1274064"/>
                  </a:lnTo>
                  <a:lnTo>
                    <a:pt x="38100" y="1274064"/>
                  </a:lnTo>
                  <a:close/>
                </a:path>
                <a:path w="5259705" h="1274445">
                  <a:moveTo>
                    <a:pt x="5241036" y="38100"/>
                  </a:moveTo>
                  <a:lnTo>
                    <a:pt x="5221224" y="18288"/>
                  </a:lnTo>
                  <a:lnTo>
                    <a:pt x="5221224" y="38100"/>
                  </a:lnTo>
                  <a:lnTo>
                    <a:pt x="5241036" y="38100"/>
                  </a:lnTo>
                  <a:close/>
                </a:path>
                <a:path w="5259705" h="1274445">
                  <a:moveTo>
                    <a:pt x="5241036" y="1235964"/>
                  </a:moveTo>
                  <a:lnTo>
                    <a:pt x="5241036" y="38100"/>
                  </a:lnTo>
                  <a:lnTo>
                    <a:pt x="5221224" y="38100"/>
                  </a:lnTo>
                  <a:lnTo>
                    <a:pt x="5221224" y="1235964"/>
                  </a:lnTo>
                  <a:lnTo>
                    <a:pt x="5241036" y="1235964"/>
                  </a:lnTo>
                  <a:close/>
                </a:path>
                <a:path w="5259705" h="1274445">
                  <a:moveTo>
                    <a:pt x="5241036" y="1274064"/>
                  </a:moveTo>
                  <a:lnTo>
                    <a:pt x="5241036" y="1235964"/>
                  </a:lnTo>
                  <a:lnTo>
                    <a:pt x="5221224" y="1254252"/>
                  </a:lnTo>
                  <a:lnTo>
                    <a:pt x="5221224" y="1274064"/>
                  </a:lnTo>
                  <a:lnTo>
                    <a:pt x="5241036" y="127406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195316" y="1638300"/>
            <a:ext cx="4196080" cy="386080"/>
            <a:chOff x="5195316" y="1638300"/>
            <a:chExt cx="4196080" cy="386080"/>
          </a:xfrm>
        </p:grpSpPr>
        <p:sp>
          <p:nvSpPr>
            <p:cNvPr id="51" name="object 51"/>
            <p:cNvSpPr/>
            <p:nvPr/>
          </p:nvSpPr>
          <p:spPr>
            <a:xfrm>
              <a:off x="5204459" y="1647443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95316" y="1638300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1000"/>
                  </a:moveTo>
                  <a:lnTo>
                    <a:pt x="4195572" y="3048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2"/>
                  </a:lnTo>
                  <a:lnTo>
                    <a:pt x="4191000" y="385572"/>
                  </a:lnTo>
                  <a:lnTo>
                    <a:pt x="4195572" y="38100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84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84"/>
                  </a:lnTo>
                  <a:lnTo>
                    <a:pt x="19812" y="367284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9144" y="367284"/>
                  </a:lnTo>
                  <a:lnTo>
                    <a:pt x="19812" y="376428"/>
                  </a:lnTo>
                  <a:lnTo>
                    <a:pt x="19812" y="385572"/>
                  </a:lnTo>
                  <a:lnTo>
                    <a:pt x="4177284" y="385572"/>
                  </a:lnTo>
                  <a:lnTo>
                    <a:pt x="4177284" y="376428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19812" y="385572"/>
                  </a:moveTo>
                  <a:lnTo>
                    <a:pt x="19812" y="376428"/>
                  </a:lnTo>
                  <a:lnTo>
                    <a:pt x="9144" y="367284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84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4186428" y="385572"/>
                  </a:moveTo>
                  <a:lnTo>
                    <a:pt x="4186428" y="367284"/>
                  </a:lnTo>
                  <a:lnTo>
                    <a:pt x="4177284" y="376428"/>
                  </a:lnTo>
                  <a:lnTo>
                    <a:pt x="4177284" y="385572"/>
                  </a:lnTo>
                  <a:lnTo>
                    <a:pt x="4186428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03065" y="1038884"/>
            <a:ext cx="8594725" cy="94234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90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3:</a:t>
            </a:r>
            <a:r>
              <a:rPr sz="1800" spc="-4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next character “e”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supplied</a:t>
            </a:r>
            <a:r>
              <a:rPr sz="1800" spc="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network</a:t>
            </a:r>
            <a:endParaRPr sz="1800">
              <a:latin typeface="Arial MT"/>
              <a:cs typeface="Arial MT"/>
            </a:endParaRPr>
          </a:p>
          <a:p>
            <a:pPr marL="4607560">
              <a:lnSpc>
                <a:spcPct val="100000"/>
              </a:lnSpc>
              <a:spcBef>
                <a:spcPts val="1330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45" y="2735580"/>
            <a:ext cx="7193280" cy="1854835"/>
            <a:chOff x="873245" y="2735580"/>
            <a:chExt cx="7193280" cy="1854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3477768"/>
              <a:ext cx="1729746" cy="11064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061" y="416814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8" y="13716"/>
                  </a:lnTo>
                  <a:lnTo>
                    <a:pt x="1679454" y="15240"/>
                  </a:lnTo>
                  <a:lnTo>
                    <a:pt x="1679454" y="13716"/>
                  </a:lnTo>
                  <a:lnTo>
                    <a:pt x="1685550" y="1676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0790" y="23241"/>
                  </a:lnTo>
                  <a:lnTo>
                    <a:pt x="1700790" y="22860"/>
                  </a:lnTo>
                  <a:lnTo>
                    <a:pt x="1709934" y="30697"/>
                  </a:lnTo>
                  <a:lnTo>
                    <a:pt x="1709934" y="30480"/>
                  </a:lnTo>
                  <a:lnTo>
                    <a:pt x="1711458" y="32004"/>
                  </a:lnTo>
                  <a:lnTo>
                    <a:pt x="1711458" y="32258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3340"/>
                  </a:lnTo>
                  <a:lnTo>
                    <a:pt x="1726698" y="56388"/>
                  </a:lnTo>
                  <a:lnTo>
                    <a:pt x="1728222" y="62484"/>
                  </a:lnTo>
                  <a:lnTo>
                    <a:pt x="1728222" y="68580"/>
                  </a:lnTo>
                  <a:lnTo>
                    <a:pt x="1729746" y="74676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39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79454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02314" y="397764"/>
                  </a:moveTo>
                  <a:lnTo>
                    <a:pt x="1696218" y="402336"/>
                  </a:lnTo>
                  <a:lnTo>
                    <a:pt x="1696218" y="416052"/>
                  </a:lnTo>
                  <a:lnTo>
                    <a:pt x="1700790" y="413766"/>
                  </a:lnTo>
                  <a:lnTo>
                    <a:pt x="1700790" y="399288"/>
                  </a:lnTo>
                  <a:lnTo>
                    <a:pt x="1702314" y="397764"/>
                  </a:lnTo>
                  <a:close/>
                </a:path>
                <a:path w="1742439" h="422275">
                  <a:moveTo>
                    <a:pt x="1702314" y="24384"/>
                  </a:moveTo>
                  <a:lnTo>
                    <a:pt x="1700790" y="22860"/>
                  </a:lnTo>
                  <a:lnTo>
                    <a:pt x="1700790" y="23241"/>
                  </a:lnTo>
                  <a:lnTo>
                    <a:pt x="1702314" y="24384"/>
                  </a:lnTo>
                  <a:close/>
                </a:path>
                <a:path w="1742439" h="422275">
                  <a:moveTo>
                    <a:pt x="1710637" y="390847"/>
                  </a:moveTo>
                  <a:lnTo>
                    <a:pt x="1700790" y="399288"/>
                  </a:lnTo>
                  <a:lnTo>
                    <a:pt x="1700790" y="413766"/>
                  </a:lnTo>
                  <a:lnTo>
                    <a:pt x="1702314" y="413004"/>
                  </a:lnTo>
                  <a:lnTo>
                    <a:pt x="1709934" y="408432"/>
                  </a:lnTo>
                  <a:lnTo>
                    <a:pt x="1709934" y="391668"/>
                  </a:lnTo>
                  <a:lnTo>
                    <a:pt x="1710637" y="390847"/>
                  </a:lnTo>
                  <a:close/>
                </a:path>
                <a:path w="1742439" h="422275">
                  <a:moveTo>
                    <a:pt x="1711458" y="32004"/>
                  </a:moveTo>
                  <a:lnTo>
                    <a:pt x="1709934" y="30480"/>
                  </a:lnTo>
                  <a:lnTo>
                    <a:pt x="1710637" y="31300"/>
                  </a:lnTo>
                  <a:lnTo>
                    <a:pt x="1711458" y="32004"/>
                  </a:lnTo>
                  <a:close/>
                </a:path>
                <a:path w="1742439" h="422275">
                  <a:moveTo>
                    <a:pt x="1710637" y="31300"/>
                  </a:moveTo>
                  <a:lnTo>
                    <a:pt x="1709934" y="30480"/>
                  </a:lnTo>
                  <a:lnTo>
                    <a:pt x="1709934" y="30697"/>
                  </a:lnTo>
                  <a:lnTo>
                    <a:pt x="1710637" y="31300"/>
                  </a:lnTo>
                  <a:close/>
                </a:path>
                <a:path w="1742439" h="422275">
                  <a:moveTo>
                    <a:pt x="1711458" y="390144"/>
                  </a:moveTo>
                  <a:lnTo>
                    <a:pt x="1710637" y="390847"/>
                  </a:lnTo>
                  <a:lnTo>
                    <a:pt x="1709934" y="391668"/>
                  </a:lnTo>
                  <a:lnTo>
                    <a:pt x="1711458" y="390144"/>
                  </a:lnTo>
                  <a:close/>
                </a:path>
                <a:path w="1742439" h="422275">
                  <a:moveTo>
                    <a:pt x="1711458" y="407125"/>
                  </a:moveTo>
                  <a:lnTo>
                    <a:pt x="1711458" y="390144"/>
                  </a:lnTo>
                  <a:lnTo>
                    <a:pt x="1709934" y="391668"/>
                  </a:lnTo>
                  <a:lnTo>
                    <a:pt x="1709934" y="408432"/>
                  </a:lnTo>
                  <a:lnTo>
                    <a:pt x="1711458" y="407125"/>
                  </a:lnTo>
                  <a:close/>
                </a:path>
                <a:path w="1742439" h="422275">
                  <a:moveTo>
                    <a:pt x="1711458" y="32258"/>
                  </a:moveTo>
                  <a:lnTo>
                    <a:pt x="1711458" y="32004"/>
                  </a:lnTo>
                  <a:lnTo>
                    <a:pt x="1710637" y="31300"/>
                  </a:lnTo>
                  <a:lnTo>
                    <a:pt x="1711458" y="32258"/>
                  </a:lnTo>
                  <a:close/>
                </a:path>
                <a:path w="1742439" h="422275">
                  <a:moveTo>
                    <a:pt x="1725174" y="393954"/>
                  </a:move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0637" y="390847"/>
                  </a:lnTo>
                  <a:lnTo>
                    <a:pt x="1711458" y="390144"/>
                  </a:lnTo>
                  <a:lnTo>
                    <a:pt x="1711458" y="407125"/>
                  </a:lnTo>
                  <a:lnTo>
                    <a:pt x="1720602" y="399288"/>
                  </a:lnTo>
                  <a:lnTo>
                    <a:pt x="1725174" y="393954"/>
                  </a:lnTo>
                  <a:close/>
                </a:path>
                <a:path w="1742439" h="422275">
                  <a:moveTo>
                    <a:pt x="1725174" y="53340"/>
                  </a:moveTo>
                  <a:lnTo>
                    <a:pt x="1725174" y="51816"/>
                  </a:lnTo>
                  <a:lnTo>
                    <a:pt x="1723650" y="50292"/>
                  </a:lnTo>
                  <a:lnTo>
                    <a:pt x="1725174" y="53340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47472"/>
                  </a:lnTo>
                  <a:lnTo>
                    <a:pt x="1728222" y="353568"/>
                  </a:lnTo>
                  <a:lnTo>
                    <a:pt x="1728222" y="359664"/>
                  </a:lnTo>
                  <a:lnTo>
                    <a:pt x="1726698" y="365760"/>
                  </a:lnTo>
                  <a:lnTo>
                    <a:pt x="1723650" y="371856"/>
                  </a:lnTo>
                  <a:lnTo>
                    <a:pt x="1725174" y="371856"/>
                  </a:lnTo>
                  <a:lnTo>
                    <a:pt x="1725174" y="393954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3" y="3442715"/>
              <a:ext cx="1303026" cy="4084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4413" y="343662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8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89" h="422275">
                  <a:moveTo>
                    <a:pt x="1316742" y="355092"/>
                  </a:moveTo>
                  <a:lnTo>
                    <a:pt x="1316742" y="67056"/>
                  </a:lnTo>
                  <a:lnTo>
                    <a:pt x="1313694" y="51816"/>
                  </a:lnTo>
                  <a:lnTo>
                    <a:pt x="1307598" y="39624"/>
                  </a:lnTo>
                  <a:lnTo>
                    <a:pt x="1304550" y="32004"/>
                  </a:lnTo>
                  <a:lnTo>
                    <a:pt x="1295406" y="21336"/>
                  </a:lnTo>
                  <a:lnTo>
                    <a:pt x="1284738" y="12192"/>
                  </a:lnTo>
                  <a:lnTo>
                    <a:pt x="1278642" y="9144"/>
                  </a:lnTo>
                  <a:lnTo>
                    <a:pt x="1271022" y="6096"/>
                  </a:lnTo>
                  <a:lnTo>
                    <a:pt x="1264926" y="3048"/>
                  </a:lnTo>
                  <a:lnTo>
                    <a:pt x="1249686" y="0"/>
                  </a:lnTo>
                  <a:lnTo>
                    <a:pt x="67056" y="0"/>
                  </a:lnTo>
                  <a:lnTo>
                    <a:pt x="22860" y="21336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39624" y="23948"/>
                  </a:lnTo>
                  <a:lnTo>
                    <a:pt x="39624" y="22860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6" y="12192"/>
                  </a:lnTo>
                  <a:lnTo>
                    <a:pt x="1249686" y="13716"/>
                  </a:lnTo>
                  <a:lnTo>
                    <a:pt x="1255782" y="13716"/>
                  </a:lnTo>
                  <a:lnTo>
                    <a:pt x="1255782" y="14020"/>
                  </a:lnTo>
                  <a:lnTo>
                    <a:pt x="1261878" y="15240"/>
                  </a:lnTo>
                  <a:lnTo>
                    <a:pt x="1261878" y="16002"/>
                  </a:lnTo>
                  <a:lnTo>
                    <a:pt x="1266450" y="18288"/>
                  </a:lnTo>
                  <a:lnTo>
                    <a:pt x="1266450" y="16764"/>
                  </a:lnTo>
                  <a:lnTo>
                    <a:pt x="1272546" y="19812"/>
                  </a:lnTo>
                  <a:lnTo>
                    <a:pt x="1272546" y="20574"/>
                  </a:lnTo>
                  <a:lnTo>
                    <a:pt x="1277118" y="22860"/>
                  </a:lnTo>
                  <a:lnTo>
                    <a:pt x="1286262" y="30480"/>
                  </a:lnTo>
                  <a:lnTo>
                    <a:pt x="1293882" y="41148"/>
                  </a:lnTo>
                  <a:lnTo>
                    <a:pt x="1293882" y="39624"/>
                  </a:lnTo>
                  <a:lnTo>
                    <a:pt x="1296930" y="45720"/>
                  </a:lnTo>
                  <a:lnTo>
                    <a:pt x="1296930" y="44196"/>
                  </a:lnTo>
                  <a:lnTo>
                    <a:pt x="1299978" y="50292"/>
                  </a:lnTo>
                  <a:lnTo>
                    <a:pt x="1304550" y="68580"/>
                  </a:lnTo>
                  <a:lnTo>
                    <a:pt x="1304550" y="388620"/>
                  </a:lnTo>
                  <a:lnTo>
                    <a:pt x="1310646" y="376428"/>
                  </a:lnTo>
                  <a:lnTo>
                    <a:pt x="1313694" y="368808"/>
                  </a:lnTo>
                  <a:lnTo>
                    <a:pt x="1315218" y="361188"/>
                  </a:lnTo>
                  <a:lnTo>
                    <a:pt x="1316742" y="355092"/>
                  </a:lnTo>
                  <a:close/>
                </a:path>
                <a:path w="131698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8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8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8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8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89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8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8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8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89" h="422275">
                  <a:moveTo>
                    <a:pt x="41148" y="22860"/>
                  </a:moveTo>
                  <a:lnTo>
                    <a:pt x="39624" y="22860"/>
                  </a:lnTo>
                  <a:lnTo>
                    <a:pt x="39624" y="23948"/>
                  </a:lnTo>
                  <a:lnTo>
                    <a:pt x="41148" y="22860"/>
                  </a:lnTo>
                  <a:close/>
                </a:path>
                <a:path w="1316989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89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89" h="422275">
                  <a:moveTo>
                    <a:pt x="1249686" y="420624"/>
                  </a:moveTo>
                  <a:lnTo>
                    <a:pt x="1249686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59436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2066" y="422148"/>
                  </a:lnTo>
                  <a:lnTo>
                    <a:pt x="1249686" y="420624"/>
                  </a:lnTo>
                  <a:close/>
                </a:path>
                <a:path w="1316989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89" h="422275">
                  <a:moveTo>
                    <a:pt x="1255782" y="420624"/>
                  </a:moveTo>
                  <a:lnTo>
                    <a:pt x="1255782" y="406908"/>
                  </a:lnTo>
                  <a:lnTo>
                    <a:pt x="1248162" y="408432"/>
                  </a:lnTo>
                  <a:lnTo>
                    <a:pt x="1249686" y="408432"/>
                  </a:lnTo>
                  <a:lnTo>
                    <a:pt x="1249686" y="420624"/>
                  </a:lnTo>
                  <a:lnTo>
                    <a:pt x="1255782" y="420624"/>
                  </a:lnTo>
                  <a:close/>
                </a:path>
                <a:path w="1316989" h="422275">
                  <a:moveTo>
                    <a:pt x="1255782" y="14020"/>
                  </a:moveTo>
                  <a:lnTo>
                    <a:pt x="1255782" y="13716"/>
                  </a:lnTo>
                  <a:lnTo>
                    <a:pt x="1254258" y="13716"/>
                  </a:lnTo>
                  <a:lnTo>
                    <a:pt x="1255782" y="14020"/>
                  </a:lnTo>
                  <a:close/>
                </a:path>
                <a:path w="1316989" h="422275">
                  <a:moveTo>
                    <a:pt x="1261878" y="418795"/>
                  </a:moveTo>
                  <a:lnTo>
                    <a:pt x="1261878" y="405384"/>
                  </a:lnTo>
                  <a:lnTo>
                    <a:pt x="1254258" y="406908"/>
                  </a:lnTo>
                  <a:lnTo>
                    <a:pt x="1255782" y="406908"/>
                  </a:lnTo>
                  <a:lnTo>
                    <a:pt x="1255782" y="420624"/>
                  </a:lnTo>
                  <a:lnTo>
                    <a:pt x="1257306" y="420624"/>
                  </a:lnTo>
                  <a:lnTo>
                    <a:pt x="1261878" y="418795"/>
                  </a:lnTo>
                  <a:close/>
                </a:path>
                <a:path w="1316989" h="422275">
                  <a:moveTo>
                    <a:pt x="1261878" y="16002"/>
                  </a:moveTo>
                  <a:lnTo>
                    <a:pt x="1261878" y="15240"/>
                  </a:lnTo>
                  <a:lnTo>
                    <a:pt x="1260354" y="15240"/>
                  </a:lnTo>
                  <a:lnTo>
                    <a:pt x="1261878" y="16002"/>
                  </a:lnTo>
                  <a:close/>
                </a:path>
                <a:path w="1316989" h="422275">
                  <a:moveTo>
                    <a:pt x="1272546" y="415442"/>
                  </a:moveTo>
                  <a:lnTo>
                    <a:pt x="1272546" y="400812"/>
                  </a:lnTo>
                  <a:lnTo>
                    <a:pt x="1266450" y="403860"/>
                  </a:lnTo>
                  <a:lnTo>
                    <a:pt x="1260354" y="405384"/>
                  </a:lnTo>
                  <a:lnTo>
                    <a:pt x="1261878" y="405384"/>
                  </a:lnTo>
                  <a:lnTo>
                    <a:pt x="1261878" y="418795"/>
                  </a:lnTo>
                  <a:lnTo>
                    <a:pt x="1264926" y="417576"/>
                  </a:lnTo>
                  <a:lnTo>
                    <a:pt x="1271022" y="416052"/>
                  </a:lnTo>
                  <a:lnTo>
                    <a:pt x="1272546" y="415442"/>
                  </a:lnTo>
                  <a:close/>
                </a:path>
                <a:path w="1316989" h="422275">
                  <a:moveTo>
                    <a:pt x="1272546" y="20574"/>
                  </a:moveTo>
                  <a:lnTo>
                    <a:pt x="1272546" y="19812"/>
                  </a:lnTo>
                  <a:lnTo>
                    <a:pt x="1271022" y="19812"/>
                  </a:lnTo>
                  <a:lnTo>
                    <a:pt x="1272546" y="20574"/>
                  </a:lnTo>
                  <a:close/>
                </a:path>
                <a:path w="1316989" h="422275">
                  <a:moveTo>
                    <a:pt x="1304550" y="388620"/>
                  </a:moveTo>
                  <a:lnTo>
                    <a:pt x="1304550" y="353568"/>
                  </a:lnTo>
                  <a:lnTo>
                    <a:pt x="1299978" y="371856"/>
                  </a:lnTo>
                  <a:lnTo>
                    <a:pt x="1299978" y="370332"/>
                  </a:lnTo>
                  <a:lnTo>
                    <a:pt x="1296930" y="376428"/>
                  </a:lnTo>
                  <a:lnTo>
                    <a:pt x="1293882" y="381000"/>
                  </a:lnTo>
                  <a:lnTo>
                    <a:pt x="1286262" y="391668"/>
                  </a:lnTo>
                  <a:lnTo>
                    <a:pt x="1286262" y="390144"/>
                  </a:lnTo>
                  <a:lnTo>
                    <a:pt x="1277118" y="399288"/>
                  </a:lnTo>
                  <a:lnTo>
                    <a:pt x="1277118" y="397764"/>
                  </a:lnTo>
                  <a:lnTo>
                    <a:pt x="1271022" y="400812"/>
                  </a:lnTo>
                  <a:lnTo>
                    <a:pt x="1272546" y="400812"/>
                  </a:lnTo>
                  <a:lnTo>
                    <a:pt x="1272546" y="415442"/>
                  </a:lnTo>
                  <a:lnTo>
                    <a:pt x="1278642" y="413004"/>
                  </a:lnTo>
                  <a:lnTo>
                    <a:pt x="1284738" y="408432"/>
                  </a:lnTo>
                  <a:lnTo>
                    <a:pt x="1295406" y="399288"/>
                  </a:lnTo>
                  <a:lnTo>
                    <a:pt x="130455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1" y="279653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09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6585" y="279044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5685" y="279653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8" y="150875"/>
                  </a:moveTo>
                  <a:lnTo>
                    <a:pt x="249454" y="102998"/>
                  </a:lnTo>
                  <a:lnTo>
                    <a:pt x="231166" y="61557"/>
                  </a:lnTo>
                  <a:lnTo>
                    <a:pt x="203367" y="28968"/>
                  </a:lnTo>
                  <a:lnTo>
                    <a:pt x="168252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252" y="294107"/>
                  </a:lnTo>
                  <a:lnTo>
                    <a:pt x="203367" y="272783"/>
                  </a:lnTo>
                  <a:lnTo>
                    <a:pt x="231166" y="240194"/>
                  </a:lnTo>
                  <a:lnTo>
                    <a:pt x="249454" y="198753"/>
                  </a:lnTo>
                  <a:lnTo>
                    <a:pt x="256038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9589" y="279044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30" y="173736"/>
                  </a:moveTo>
                  <a:lnTo>
                    <a:pt x="268230" y="141732"/>
                  </a:lnTo>
                  <a:lnTo>
                    <a:pt x="266706" y="126492"/>
                  </a:lnTo>
                  <a:lnTo>
                    <a:pt x="257562" y="96012"/>
                  </a:lnTo>
                  <a:lnTo>
                    <a:pt x="252990" y="82296"/>
                  </a:lnTo>
                  <a:lnTo>
                    <a:pt x="230130" y="45720"/>
                  </a:lnTo>
                  <a:lnTo>
                    <a:pt x="219462" y="36576"/>
                  </a:lnTo>
                  <a:lnTo>
                    <a:pt x="210318" y="27432"/>
                  </a:lnTo>
                  <a:lnTo>
                    <a:pt x="198126" y="19812"/>
                  </a:lnTo>
                  <a:lnTo>
                    <a:pt x="187458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30" y="30480"/>
                  </a:lnTo>
                  <a:lnTo>
                    <a:pt x="192030" y="28956"/>
                  </a:lnTo>
                  <a:lnTo>
                    <a:pt x="202698" y="36576"/>
                  </a:lnTo>
                  <a:lnTo>
                    <a:pt x="202698" y="37882"/>
                  </a:lnTo>
                  <a:lnTo>
                    <a:pt x="211842" y="45720"/>
                  </a:lnTo>
                  <a:lnTo>
                    <a:pt x="211842" y="47244"/>
                  </a:lnTo>
                  <a:lnTo>
                    <a:pt x="219462" y="54864"/>
                  </a:lnTo>
                  <a:lnTo>
                    <a:pt x="228606" y="65532"/>
                  </a:lnTo>
                  <a:lnTo>
                    <a:pt x="228606" y="66446"/>
                  </a:lnTo>
                  <a:lnTo>
                    <a:pt x="234702" y="76200"/>
                  </a:lnTo>
                  <a:lnTo>
                    <a:pt x="246894" y="100584"/>
                  </a:lnTo>
                  <a:lnTo>
                    <a:pt x="252990" y="128016"/>
                  </a:lnTo>
                  <a:lnTo>
                    <a:pt x="256038" y="143256"/>
                  </a:lnTo>
                  <a:lnTo>
                    <a:pt x="256038" y="222504"/>
                  </a:lnTo>
                  <a:lnTo>
                    <a:pt x="262134" y="204216"/>
                  </a:lnTo>
                  <a:lnTo>
                    <a:pt x="266706" y="188976"/>
                  </a:lnTo>
                  <a:lnTo>
                    <a:pt x="268230" y="173736"/>
                  </a:lnTo>
                  <a:close/>
                </a:path>
                <a:path w="268605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8" y="292798"/>
                  </a:moveTo>
                  <a:lnTo>
                    <a:pt x="202698" y="277368"/>
                  </a:lnTo>
                  <a:lnTo>
                    <a:pt x="192030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8" y="301752"/>
                  </a:lnTo>
                  <a:lnTo>
                    <a:pt x="198126" y="295656"/>
                  </a:lnTo>
                  <a:lnTo>
                    <a:pt x="202698" y="292798"/>
                  </a:lnTo>
                  <a:close/>
                </a:path>
                <a:path w="268605" h="314325">
                  <a:moveTo>
                    <a:pt x="202698" y="37882"/>
                  </a:moveTo>
                  <a:lnTo>
                    <a:pt x="202698" y="36576"/>
                  </a:lnTo>
                  <a:lnTo>
                    <a:pt x="201174" y="36576"/>
                  </a:lnTo>
                  <a:lnTo>
                    <a:pt x="202698" y="37882"/>
                  </a:lnTo>
                  <a:close/>
                </a:path>
                <a:path w="268605" h="314325">
                  <a:moveTo>
                    <a:pt x="211021" y="268927"/>
                  </a:moveTo>
                  <a:lnTo>
                    <a:pt x="201174" y="277368"/>
                  </a:lnTo>
                  <a:lnTo>
                    <a:pt x="202698" y="277368"/>
                  </a:lnTo>
                  <a:lnTo>
                    <a:pt x="202698" y="292798"/>
                  </a:lnTo>
                  <a:lnTo>
                    <a:pt x="210318" y="288036"/>
                  </a:lnTo>
                  <a:lnTo>
                    <a:pt x="210318" y="269748"/>
                  </a:lnTo>
                  <a:lnTo>
                    <a:pt x="211021" y="268927"/>
                  </a:lnTo>
                  <a:close/>
                </a:path>
                <a:path w="268605" h="314325">
                  <a:moveTo>
                    <a:pt x="211842" y="47244"/>
                  </a:moveTo>
                  <a:lnTo>
                    <a:pt x="211842" y="45720"/>
                  </a:lnTo>
                  <a:lnTo>
                    <a:pt x="210318" y="45720"/>
                  </a:lnTo>
                  <a:lnTo>
                    <a:pt x="211842" y="47244"/>
                  </a:lnTo>
                  <a:close/>
                </a:path>
                <a:path w="268605" h="314325">
                  <a:moveTo>
                    <a:pt x="211842" y="268224"/>
                  </a:moveTo>
                  <a:lnTo>
                    <a:pt x="211021" y="268927"/>
                  </a:lnTo>
                  <a:lnTo>
                    <a:pt x="210318" y="269748"/>
                  </a:lnTo>
                  <a:lnTo>
                    <a:pt x="211842" y="268224"/>
                  </a:lnTo>
                  <a:close/>
                </a:path>
                <a:path w="268605" h="314325">
                  <a:moveTo>
                    <a:pt x="211842" y="286512"/>
                  </a:moveTo>
                  <a:lnTo>
                    <a:pt x="211842" y="268224"/>
                  </a:lnTo>
                  <a:lnTo>
                    <a:pt x="210318" y="269748"/>
                  </a:lnTo>
                  <a:lnTo>
                    <a:pt x="210318" y="288036"/>
                  </a:lnTo>
                  <a:lnTo>
                    <a:pt x="211842" y="286512"/>
                  </a:lnTo>
                  <a:close/>
                </a:path>
                <a:path w="268605" h="314325">
                  <a:moveTo>
                    <a:pt x="228606" y="269748"/>
                  </a:moveTo>
                  <a:lnTo>
                    <a:pt x="228606" y="249936"/>
                  </a:lnTo>
                  <a:lnTo>
                    <a:pt x="219462" y="260604"/>
                  </a:lnTo>
                  <a:lnTo>
                    <a:pt x="219462" y="259080"/>
                  </a:lnTo>
                  <a:lnTo>
                    <a:pt x="211021" y="268927"/>
                  </a:lnTo>
                  <a:lnTo>
                    <a:pt x="211842" y="268224"/>
                  </a:lnTo>
                  <a:lnTo>
                    <a:pt x="211842" y="286512"/>
                  </a:lnTo>
                  <a:lnTo>
                    <a:pt x="228606" y="269748"/>
                  </a:lnTo>
                  <a:close/>
                </a:path>
                <a:path w="268605" h="314325">
                  <a:moveTo>
                    <a:pt x="228606" y="66446"/>
                  </a:moveTo>
                  <a:lnTo>
                    <a:pt x="228606" y="65532"/>
                  </a:lnTo>
                  <a:lnTo>
                    <a:pt x="227082" y="64008"/>
                  </a:lnTo>
                  <a:lnTo>
                    <a:pt x="228606" y="66446"/>
                  </a:lnTo>
                  <a:close/>
                </a:path>
                <a:path w="268605" h="314325">
                  <a:moveTo>
                    <a:pt x="256038" y="222504"/>
                  </a:moveTo>
                  <a:lnTo>
                    <a:pt x="256038" y="172212"/>
                  </a:lnTo>
                  <a:lnTo>
                    <a:pt x="252990" y="187452"/>
                  </a:lnTo>
                  <a:lnTo>
                    <a:pt x="252990" y="185928"/>
                  </a:lnTo>
                  <a:lnTo>
                    <a:pt x="249942" y="201168"/>
                  </a:lnTo>
                  <a:lnTo>
                    <a:pt x="249942" y="199644"/>
                  </a:lnTo>
                  <a:lnTo>
                    <a:pt x="246894" y="213360"/>
                  </a:lnTo>
                  <a:lnTo>
                    <a:pt x="240798" y="227076"/>
                  </a:lnTo>
                  <a:lnTo>
                    <a:pt x="240798" y="225552"/>
                  </a:lnTo>
                  <a:lnTo>
                    <a:pt x="234702" y="239268"/>
                  </a:lnTo>
                  <a:lnTo>
                    <a:pt x="234702" y="237744"/>
                  </a:lnTo>
                  <a:lnTo>
                    <a:pt x="227082" y="249936"/>
                  </a:lnTo>
                  <a:lnTo>
                    <a:pt x="228606" y="249936"/>
                  </a:lnTo>
                  <a:lnTo>
                    <a:pt x="228606" y="269748"/>
                  </a:lnTo>
                  <a:lnTo>
                    <a:pt x="230130" y="268224"/>
                  </a:lnTo>
                  <a:lnTo>
                    <a:pt x="237750" y="257556"/>
                  </a:lnTo>
                  <a:lnTo>
                    <a:pt x="245370" y="245364"/>
                  </a:lnTo>
                  <a:lnTo>
                    <a:pt x="252990" y="231648"/>
                  </a:lnTo>
                  <a:lnTo>
                    <a:pt x="256038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171" y="2790443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72" y="103583"/>
                  </a:lnTo>
                  <a:lnTo>
                    <a:pt x="232684" y="62215"/>
                  </a:lnTo>
                  <a:lnTo>
                    <a:pt x="204886" y="29407"/>
                  </a:lnTo>
                  <a:lnTo>
                    <a:pt x="169773" y="7790"/>
                  </a:lnTo>
                  <a:lnTo>
                    <a:pt x="129539" y="0"/>
                  </a:lnTo>
                  <a:lnTo>
                    <a:pt x="88562" y="7790"/>
                  </a:lnTo>
                  <a:lnTo>
                    <a:pt x="52998" y="29407"/>
                  </a:lnTo>
                  <a:lnTo>
                    <a:pt x="24969" y="62215"/>
                  </a:lnTo>
                  <a:lnTo>
                    <a:pt x="6595" y="103583"/>
                  </a:lnTo>
                  <a:lnTo>
                    <a:pt x="0" y="150875"/>
                  </a:lnTo>
                  <a:lnTo>
                    <a:pt x="6595" y="198753"/>
                  </a:lnTo>
                  <a:lnTo>
                    <a:pt x="24969" y="240194"/>
                  </a:lnTo>
                  <a:lnTo>
                    <a:pt x="52998" y="272783"/>
                  </a:lnTo>
                  <a:lnTo>
                    <a:pt x="88562" y="294107"/>
                  </a:lnTo>
                  <a:lnTo>
                    <a:pt x="129539" y="301751"/>
                  </a:lnTo>
                  <a:lnTo>
                    <a:pt x="169773" y="294107"/>
                  </a:lnTo>
                  <a:lnTo>
                    <a:pt x="204886" y="272783"/>
                  </a:lnTo>
                  <a:lnTo>
                    <a:pt x="232684" y="240194"/>
                  </a:lnTo>
                  <a:lnTo>
                    <a:pt x="250972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1076" y="278434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86868" y="25254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254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4096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47828" y="314113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4096"/>
                  </a:lnTo>
                  <a:lnTo>
                    <a:pt x="135636" y="315468"/>
                  </a:lnTo>
                  <a:lnTo>
                    <a:pt x="147828" y="314113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4113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175" y="279044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4080" y="278434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5" h="315594">
                  <a:moveTo>
                    <a:pt x="268224" y="173736"/>
                  </a:move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8100" y="47244"/>
                  </a:lnTo>
                  <a:lnTo>
                    <a:pt x="15240" y="83820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20383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5" h="315594">
                  <a:moveTo>
                    <a:pt x="22860" y="214884"/>
                  </a:move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5" h="315594">
                  <a:moveTo>
                    <a:pt x="41148" y="249936"/>
                  </a:moveTo>
                  <a:lnTo>
                    <a:pt x="33528" y="239268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48768" y="278892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5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7056" y="277368"/>
                  </a:ln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5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5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5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5594">
                  <a:moveTo>
                    <a:pt x="170688" y="20383"/>
                  </a:moveTo>
                  <a:lnTo>
                    <a:pt x="170688" y="19812"/>
                  </a:lnTo>
                  <a:lnTo>
                    <a:pt x="169164" y="19812"/>
                  </a:lnTo>
                  <a:lnTo>
                    <a:pt x="170688" y="20383"/>
                  </a:lnTo>
                  <a:close/>
                </a:path>
                <a:path w="268605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5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1" y="2741675"/>
              <a:ext cx="1668786" cy="4084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3245" y="273558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80" h="421005">
                  <a:moveTo>
                    <a:pt x="1680978" y="353568"/>
                  </a:moveTo>
                  <a:lnTo>
                    <a:pt x="1680978" y="67056"/>
                  </a:lnTo>
                  <a:lnTo>
                    <a:pt x="1659642" y="21336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1542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19812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13922" y="12496"/>
                  </a:lnTo>
                  <a:lnTo>
                    <a:pt x="1620018" y="13716"/>
                  </a:lnTo>
                  <a:lnTo>
                    <a:pt x="1626114" y="15240"/>
                  </a:lnTo>
                  <a:lnTo>
                    <a:pt x="1626114" y="15621"/>
                  </a:lnTo>
                  <a:lnTo>
                    <a:pt x="1630686" y="16764"/>
                  </a:lnTo>
                  <a:lnTo>
                    <a:pt x="1636782" y="19812"/>
                  </a:lnTo>
                  <a:lnTo>
                    <a:pt x="1641354" y="22860"/>
                  </a:lnTo>
                  <a:lnTo>
                    <a:pt x="1652022" y="30480"/>
                  </a:lnTo>
                  <a:lnTo>
                    <a:pt x="1652022" y="32308"/>
                  </a:lnTo>
                  <a:lnTo>
                    <a:pt x="1658118" y="39624"/>
                  </a:lnTo>
                  <a:lnTo>
                    <a:pt x="1661166" y="44196"/>
                  </a:lnTo>
                  <a:lnTo>
                    <a:pt x="1664214" y="50292"/>
                  </a:lnTo>
                  <a:lnTo>
                    <a:pt x="1665738" y="56388"/>
                  </a:lnTo>
                  <a:lnTo>
                    <a:pt x="1665738" y="54864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53568"/>
                  </a:lnTo>
                  <a:close/>
                </a:path>
                <a:path w="1681480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8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8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8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8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8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80" h="421005">
                  <a:moveTo>
                    <a:pt x="1613922" y="420624"/>
                  </a:move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3922" y="420624"/>
                  </a:lnTo>
                  <a:close/>
                </a:path>
                <a:path w="1681480" h="421005">
                  <a:moveTo>
                    <a:pt x="1613922" y="12496"/>
                  </a:moveTo>
                  <a:lnTo>
                    <a:pt x="1613922" y="12192"/>
                  </a:lnTo>
                  <a:lnTo>
                    <a:pt x="1612398" y="12192"/>
                  </a:lnTo>
                  <a:lnTo>
                    <a:pt x="1613922" y="12496"/>
                  </a:lnTo>
                  <a:close/>
                </a:path>
                <a:path w="1681480" h="421005">
                  <a:moveTo>
                    <a:pt x="1626114" y="418185"/>
                  </a:moveTo>
                  <a:lnTo>
                    <a:pt x="1626114" y="405384"/>
                  </a:lnTo>
                  <a:lnTo>
                    <a:pt x="1620018" y="406908"/>
                  </a:lnTo>
                  <a:lnTo>
                    <a:pt x="1612398" y="408432"/>
                  </a:lnTo>
                  <a:lnTo>
                    <a:pt x="1613922" y="408432"/>
                  </a:lnTo>
                  <a:lnTo>
                    <a:pt x="1613922" y="420624"/>
                  </a:lnTo>
                  <a:lnTo>
                    <a:pt x="1615446" y="420624"/>
                  </a:lnTo>
                  <a:lnTo>
                    <a:pt x="1621542" y="419100"/>
                  </a:lnTo>
                  <a:lnTo>
                    <a:pt x="1626114" y="418185"/>
                  </a:lnTo>
                  <a:close/>
                </a:path>
                <a:path w="1681480" h="421005">
                  <a:moveTo>
                    <a:pt x="1626114" y="15621"/>
                  </a:moveTo>
                  <a:lnTo>
                    <a:pt x="1626114" y="15240"/>
                  </a:lnTo>
                  <a:lnTo>
                    <a:pt x="1624590" y="15240"/>
                  </a:lnTo>
                  <a:lnTo>
                    <a:pt x="1626114" y="15621"/>
                  </a:lnTo>
                  <a:close/>
                </a:path>
                <a:path w="1681480" h="421005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36782" y="400812"/>
                  </a:lnTo>
                  <a:lnTo>
                    <a:pt x="1630686" y="403860"/>
                  </a:lnTo>
                  <a:lnTo>
                    <a:pt x="1624590" y="405384"/>
                  </a:lnTo>
                  <a:lnTo>
                    <a:pt x="1626114" y="405384"/>
                  </a:lnTo>
                  <a:lnTo>
                    <a:pt x="1626114" y="418185"/>
                  </a:lnTo>
                  <a:lnTo>
                    <a:pt x="1629162" y="417576"/>
                  </a:lnTo>
                  <a:lnTo>
                    <a:pt x="1636782" y="414528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1480" h="421005">
                  <a:moveTo>
                    <a:pt x="1652022" y="32308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308"/>
                  </a:lnTo>
                  <a:close/>
                </a:path>
                <a:path w="1681480" h="421005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58140"/>
                  </a:lnTo>
                  <a:lnTo>
                    <a:pt x="1665738" y="365760"/>
                  </a:lnTo>
                  <a:lnTo>
                    <a:pt x="1665738" y="364236"/>
                  </a:lnTo>
                  <a:lnTo>
                    <a:pt x="1664214" y="370332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67" y="308914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39456" y="3924"/>
                  </a:lnTo>
                  <a:lnTo>
                    <a:pt x="1237500" y="0"/>
                  </a:lnTo>
                  <a:lnTo>
                    <a:pt x="1231988" y="2197"/>
                  </a:lnTo>
                  <a:lnTo>
                    <a:pt x="1231988" y="11849"/>
                  </a:lnTo>
                  <a:lnTo>
                    <a:pt x="1061161" y="388848"/>
                  </a:lnTo>
                  <a:lnTo>
                    <a:pt x="1052347" y="374142"/>
                  </a:lnTo>
                  <a:lnTo>
                    <a:pt x="1052347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75" y="298284"/>
                  </a:lnTo>
                  <a:lnTo>
                    <a:pt x="846963" y="270535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211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4142"/>
                  </a:lnTo>
                  <a:lnTo>
                    <a:pt x="949121" y="201891"/>
                  </a:lnTo>
                  <a:lnTo>
                    <a:pt x="1231988" y="11849"/>
                  </a:lnTo>
                  <a:lnTo>
                    <a:pt x="1231988" y="2197"/>
                  </a:lnTo>
                  <a:lnTo>
                    <a:pt x="1216482" y="8356"/>
                  </a:lnTo>
                  <a:lnTo>
                    <a:pt x="1216482" y="15646"/>
                  </a:lnTo>
                  <a:lnTo>
                    <a:pt x="946289" y="197167"/>
                  </a:lnTo>
                  <a:lnTo>
                    <a:pt x="941400" y="189014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261" y="295948"/>
                  </a:lnTo>
                  <a:lnTo>
                    <a:pt x="792835" y="293611"/>
                  </a:lnTo>
                  <a:lnTo>
                    <a:pt x="792835" y="300253"/>
                  </a:lnTo>
                  <a:lnTo>
                    <a:pt x="657123" y="391439"/>
                  </a:lnTo>
                  <a:lnTo>
                    <a:pt x="710895" y="270433"/>
                  </a:lnTo>
                  <a:lnTo>
                    <a:pt x="792835" y="300253"/>
                  </a:lnTo>
                  <a:lnTo>
                    <a:pt x="792835" y="293611"/>
                  </a:lnTo>
                  <a:lnTo>
                    <a:pt x="713447" y="264706"/>
                  </a:lnTo>
                  <a:lnTo>
                    <a:pt x="739330" y="206463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9014"/>
                  </a:lnTo>
                  <a:lnTo>
                    <a:pt x="910297" y="137096"/>
                  </a:lnTo>
                  <a:lnTo>
                    <a:pt x="1216482" y="15646"/>
                  </a:lnTo>
                  <a:lnTo>
                    <a:pt x="1216482" y="8356"/>
                  </a:lnTo>
                  <a:lnTo>
                    <a:pt x="906856" y="131356"/>
                  </a:lnTo>
                  <a:lnTo>
                    <a:pt x="901192" y="121907"/>
                  </a:lnTo>
                  <a:lnTo>
                    <a:pt x="901192" y="133604"/>
                  </a:lnTo>
                  <a:lnTo>
                    <a:pt x="743953" y="196062"/>
                  </a:lnTo>
                  <a:lnTo>
                    <a:pt x="826731" y="9817"/>
                  </a:lnTo>
                  <a:lnTo>
                    <a:pt x="901192" y="133604"/>
                  </a:lnTo>
                  <a:lnTo>
                    <a:pt x="901192" y="121907"/>
                  </a:lnTo>
                  <a:lnTo>
                    <a:pt x="829068" y="1524"/>
                  </a:lnTo>
                  <a:lnTo>
                    <a:pt x="826782" y="3810"/>
                  </a:lnTo>
                  <a:lnTo>
                    <a:pt x="824496" y="1524"/>
                  </a:lnTo>
                  <a:lnTo>
                    <a:pt x="820547" y="4178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682" y="262610"/>
                  </a:lnTo>
                  <a:lnTo>
                    <a:pt x="705116" y="261683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39267" y="377596"/>
                  </a:lnTo>
                  <a:lnTo>
                    <a:pt x="639267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67" y="390817"/>
                  </a:lnTo>
                  <a:lnTo>
                    <a:pt x="639267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16" y="268325"/>
                  </a:lnTo>
                  <a:lnTo>
                    <a:pt x="705116" y="261683"/>
                  </a:lnTo>
                  <a:lnTo>
                    <a:pt x="648347" y="241007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0719" y="193433"/>
                  </a:lnTo>
                  <a:lnTo>
                    <a:pt x="730719" y="201333"/>
                  </a:lnTo>
                  <a:lnTo>
                    <a:pt x="639203" y="237680"/>
                  </a:lnTo>
                  <a:lnTo>
                    <a:pt x="630466" y="234505"/>
                  </a:lnTo>
                  <a:lnTo>
                    <a:pt x="630466" y="241147"/>
                  </a:lnTo>
                  <a:lnTo>
                    <a:pt x="571538" y="264553"/>
                  </a:lnTo>
                  <a:lnTo>
                    <a:pt x="565137" y="253885"/>
                  </a:lnTo>
                  <a:lnTo>
                    <a:pt x="565137" y="267093"/>
                  </a:lnTo>
                  <a:lnTo>
                    <a:pt x="486625" y="298284"/>
                  </a:lnTo>
                  <a:lnTo>
                    <a:pt x="479602" y="294030"/>
                  </a:lnTo>
                  <a:lnTo>
                    <a:pt x="479602" y="301078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602" y="301078"/>
                  </a:lnTo>
                  <a:lnTo>
                    <a:pt x="479602" y="294030"/>
                  </a:lnTo>
                  <a:lnTo>
                    <a:pt x="438010" y="268820"/>
                  </a:lnTo>
                  <a:lnTo>
                    <a:pt x="529386" y="207441"/>
                  </a:lnTo>
                  <a:lnTo>
                    <a:pt x="565137" y="267093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66" y="241147"/>
                  </a:lnTo>
                  <a:lnTo>
                    <a:pt x="630466" y="234505"/>
                  </a:lnTo>
                  <a:lnTo>
                    <a:pt x="538784" y="201129"/>
                  </a:lnTo>
                  <a:lnTo>
                    <a:pt x="628789" y="140652"/>
                  </a:lnTo>
                  <a:lnTo>
                    <a:pt x="730719" y="201333"/>
                  </a:lnTo>
                  <a:lnTo>
                    <a:pt x="730719" y="193433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42"/>
                  </a:lnTo>
                  <a:lnTo>
                    <a:pt x="432028" y="265188"/>
                  </a:lnTo>
                  <a:lnTo>
                    <a:pt x="426351" y="261759"/>
                  </a:lnTo>
                  <a:lnTo>
                    <a:pt x="426351" y="269011"/>
                  </a:lnTo>
                  <a:lnTo>
                    <a:pt x="244271" y="391325"/>
                  </a:lnTo>
                  <a:lnTo>
                    <a:pt x="327152" y="209257"/>
                  </a:lnTo>
                  <a:lnTo>
                    <a:pt x="426351" y="269011"/>
                  </a:lnTo>
                  <a:lnTo>
                    <a:pt x="426351" y="261759"/>
                  </a:lnTo>
                  <a:lnTo>
                    <a:pt x="329882" y="203276"/>
                  </a:lnTo>
                  <a:lnTo>
                    <a:pt x="357822" y="141897"/>
                  </a:lnTo>
                  <a:lnTo>
                    <a:pt x="524967" y="202742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13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25" y="400900"/>
                  </a:lnTo>
                  <a:lnTo>
                    <a:pt x="646188" y="402336"/>
                  </a:lnTo>
                  <a:lnTo>
                    <a:pt x="647014" y="401929"/>
                  </a:lnTo>
                  <a:lnTo>
                    <a:pt x="647712" y="402336"/>
                  </a:lnTo>
                  <a:lnTo>
                    <a:pt x="648474" y="401193"/>
                  </a:lnTo>
                  <a:lnTo>
                    <a:pt x="649236" y="400812"/>
                  </a:lnTo>
                  <a:lnTo>
                    <a:pt x="649998" y="401193"/>
                  </a:lnTo>
                  <a:lnTo>
                    <a:pt x="650760" y="402336"/>
                  </a:lnTo>
                  <a:lnTo>
                    <a:pt x="651408" y="401904"/>
                  </a:lnTo>
                  <a:lnTo>
                    <a:pt x="652284" y="402336"/>
                  </a:lnTo>
                  <a:lnTo>
                    <a:pt x="652932" y="400888"/>
                  </a:lnTo>
                  <a:lnTo>
                    <a:pt x="799249" y="302590"/>
                  </a:lnTo>
                  <a:lnTo>
                    <a:pt x="1060716" y="397764"/>
                  </a:lnTo>
                  <a:lnTo>
                    <a:pt x="1062228" y="394728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0320" y="360578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79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79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79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79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407" y="3477768"/>
              <a:ext cx="1728215" cy="1106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56788" y="416814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96212" y="6096"/>
                  </a:lnTo>
                  <a:lnTo>
                    <a:pt x="1690116" y="3048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76" y="13716"/>
                  </a:lnTo>
                  <a:lnTo>
                    <a:pt x="1674876" y="14020"/>
                  </a:lnTo>
                  <a:lnTo>
                    <a:pt x="1679448" y="14935"/>
                  </a:lnTo>
                  <a:lnTo>
                    <a:pt x="1679448" y="13716"/>
                  </a:lnTo>
                  <a:lnTo>
                    <a:pt x="1685544" y="1615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2308" y="24384"/>
                  </a:lnTo>
                  <a:lnTo>
                    <a:pt x="1702308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0292"/>
                  </a:lnTo>
                  <a:lnTo>
                    <a:pt x="1729740" y="68580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2" y="420928"/>
                  </a:moveTo>
                  <a:lnTo>
                    <a:pt x="1680972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80972" y="420928"/>
                  </a:lnTo>
                  <a:close/>
                </a:path>
                <a:path w="1742439" h="422275">
                  <a:moveTo>
                    <a:pt x="1674876" y="14020"/>
                  </a:moveTo>
                  <a:lnTo>
                    <a:pt x="1674876" y="13716"/>
                  </a:lnTo>
                  <a:lnTo>
                    <a:pt x="1673352" y="13716"/>
                  </a:lnTo>
                  <a:lnTo>
                    <a:pt x="1674876" y="14020"/>
                  </a:lnTo>
                  <a:close/>
                </a:path>
                <a:path w="1742439" h="422275">
                  <a:moveTo>
                    <a:pt x="1680972" y="15240"/>
                  </a:moveTo>
                  <a:lnTo>
                    <a:pt x="1679448" y="13716"/>
                  </a:lnTo>
                  <a:lnTo>
                    <a:pt x="1679448" y="14935"/>
                  </a:lnTo>
                  <a:lnTo>
                    <a:pt x="1680972" y="15240"/>
                  </a:lnTo>
                  <a:close/>
                </a:path>
                <a:path w="1742439" h="422275">
                  <a:moveTo>
                    <a:pt x="1687068" y="419709"/>
                  </a:moveTo>
                  <a:lnTo>
                    <a:pt x="1687068" y="406908"/>
                  </a:lnTo>
                  <a:lnTo>
                    <a:pt x="1679448" y="408432"/>
                  </a:lnTo>
                  <a:lnTo>
                    <a:pt x="1680972" y="408432"/>
                  </a:lnTo>
                  <a:lnTo>
                    <a:pt x="1680972" y="420928"/>
                  </a:lnTo>
                  <a:lnTo>
                    <a:pt x="1687068" y="419709"/>
                  </a:lnTo>
                  <a:close/>
                </a:path>
                <a:path w="1742439" h="422275">
                  <a:moveTo>
                    <a:pt x="1687068" y="16764"/>
                  </a:moveTo>
                  <a:lnTo>
                    <a:pt x="1685544" y="15240"/>
                  </a:lnTo>
                  <a:lnTo>
                    <a:pt x="1685544" y="16154"/>
                  </a:lnTo>
                  <a:lnTo>
                    <a:pt x="1687068" y="16764"/>
                  </a:lnTo>
                  <a:close/>
                </a:path>
                <a:path w="1742439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87068" y="406908"/>
                  </a:lnTo>
                  <a:lnTo>
                    <a:pt x="1687068" y="419709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39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39" h="422275">
                  <a:moveTo>
                    <a:pt x="1729740" y="388620"/>
                  </a:moveTo>
                  <a:lnTo>
                    <a:pt x="1729740" y="353568"/>
                  </a:ln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2308" y="399288"/>
                  </a:lnTo>
                  <a:lnTo>
                    <a:pt x="1702308" y="397764"/>
                  </a:lnTo>
                  <a:lnTo>
                    <a:pt x="1696212" y="402336"/>
                  </a:lnTo>
                  <a:lnTo>
                    <a:pt x="1696212" y="416052"/>
                  </a:lnTo>
                  <a:lnTo>
                    <a:pt x="1703832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442715"/>
              <a:ext cx="1303019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07664" y="343662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2" y="355092"/>
                  </a:moveTo>
                  <a:lnTo>
                    <a:pt x="1315212" y="6705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306068" y="39624"/>
                  </a:lnTo>
                  <a:lnTo>
                    <a:pt x="1303020" y="32004"/>
                  </a:lnTo>
                  <a:lnTo>
                    <a:pt x="1271016" y="6096"/>
                  </a:lnTo>
                  <a:lnTo>
                    <a:pt x="1255776" y="1524"/>
                  </a:lnTo>
                  <a:lnTo>
                    <a:pt x="1249680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0" y="12192"/>
                  </a:lnTo>
                  <a:lnTo>
                    <a:pt x="1242060" y="12496"/>
                  </a:lnTo>
                  <a:lnTo>
                    <a:pt x="1248156" y="13716"/>
                  </a:lnTo>
                  <a:lnTo>
                    <a:pt x="1254252" y="13716"/>
                  </a:lnTo>
                  <a:lnTo>
                    <a:pt x="1260348" y="15240"/>
                  </a:lnTo>
                  <a:lnTo>
                    <a:pt x="1260348" y="16002"/>
                  </a:lnTo>
                  <a:lnTo>
                    <a:pt x="1264920" y="18288"/>
                  </a:lnTo>
                  <a:lnTo>
                    <a:pt x="1264920" y="16764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4732" y="30480"/>
                  </a:lnTo>
                  <a:lnTo>
                    <a:pt x="1292352" y="41148"/>
                  </a:lnTo>
                  <a:lnTo>
                    <a:pt x="1292352" y="39624"/>
                  </a:lnTo>
                  <a:lnTo>
                    <a:pt x="1295400" y="4572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6068" y="382524"/>
                  </a:lnTo>
                  <a:lnTo>
                    <a:pt x="1310640" y="376428"/>
                  </a:lnTo>
                  <a:lnTo>
                    <a:pt x="1313688" y="361188"/>
                  </a:lnTo>
                  <a:lnTo>
                    <a:pt x="1315212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56" y="420928"/>
                  </a:move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0" y="422148"/>
                  </a:lnTo>
                  <a:lnTo>
                    <a:pt x="1248156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0" y="12496"/>
                  </a:moveTo>
                  <a:lnTo>
                    <a:pt x="1242060" y="12192"/>
                  </a:lnTo>
                  <a:lnTo>
                    <a:pt x="1240536" y="12192"/>
                  </a:lnTo>
                  <a:lnTo>
                    <a:pt x="1242060" y="12496"/>
                  </a:lnTo>
                  <a:close/>
                </a:path>
                <a:path w="1315720" h="422275">
                  <a:moveTo>
                    <a:pt x="1260348" y="418795"/>
                  </a:moveTo>
                  <a:lnTo>
                    <a:pt x="1260348" y="405384"/>
                  </a:lnTo>
                  <a:lnTo>
                    <a:pt x="1254252" y="406908"/>
                  </a:lnTo>
                  <a:lnTo>
                    <a:pt x="1246632" y="408432"/>
                  </a:lnTo>
                  <a:lnTo>
                    <a:pt x="1248156" y="408432"/>
                  </a:lnTo>
                  <a:lnTo>
                    <a:pt x="1248156" y="420928"/>
                  </a:lnTo>
                  <a:lnTo>
                    <a:pt x="1249680" y="420624"/>
                  </a:lnTo>
                  <a:lnTo>
                    <a:pt x="1255776" y="420624"/>
                  </a:lnTo>
                  <a:lnTo>
                    <a:pt x="1260348" y="418795"/>
                  </a:lnTo>
                  <a:close/>
                </a:path>
                <a:path w="1315720" h="422275">
                  <a:moveTo>
                    <a:pt x="1260348" y="16002"/>
                  </a:moveTo>
                  <a:lnTo>
                    <a:pt x="1260348" y="15240"/>
                  </a:lnTo>
                  <a:lnTo>
                    <a:pt x="1258824" y="15240"/>
                  </a:lnTo>
                  <a:lnTo>
                    <a:pt x="1260348" y="16002"/>
                  </a:lnTo>
                  <a:close/>
                </a:path>
                <a:path w="1315720" h="422275">
                  <a:moveTo>
                    <a:pt x="1303020" y="388620"/>
                  </a:moveTo>
                  <a:lnTo>
                    <a:pt x="1303020" y="353568"/>
                  </a:lnTo>
                  <a:lnTo>
                    <a:pt x="1298448" y="37185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84732" y="391668"/>
                  </a:lnTo>
                  <a:lnTo>
                    <a:pt x="1284732" y="390144"/>
                  </a:lnTo>
                  <a:lnTo>
                    <a:pt x="1275588" y="399288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58824" y="405384"/>
                  </a:lnTo>
                  <a:lnTo>
                    <a:pt x="1260348" y="405384"/>
                  </a:lnTo>
                  <a:lnTo>
                    <a:pt x="1260348" y="418795"/>
                  </a:lnTo>
                  <a:lnTo>
                    <a:pt x="1263396" y="417576"/>
                  </a:lnTo>
                  <a:lnTo>
                    <a:pt x="1271016" y="416052"/>
                  </a:lnTo>
                  <a:lnTo>
                    <a:pt x="1277112" y="413004"/>
                  </a:lnTo>
                  <a:lnTo>
                    <a:pt x="1283208" y="408432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65931" y="279653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58312" y="279044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7411" y="279653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1316" y="279044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4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4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4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4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0415" y="279044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2796" y="278434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4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4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4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4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4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4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1895" y="279044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278434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4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4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4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4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4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4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4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067" y="2741675"/>
              <a:ext cx="1668779" cy="408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04972" y="273558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5">
                  <a:moveTo>
                    <a:pt x="1680972" y="361188"/>
                  </a:moveTo>
                  <a:lnTo>
                    <a:pt x="1680972" y="59436"/>
                  </a:lnTo>
                  <a:lnTo>
                    <a:pt x="1677924" y="51816"/>
                  </a:lnTo>
                  <a:lnTo>
                    <a:pt x="1676400" y="45720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9156" y="3048"/>
                  </a:lnTo>
                  <a:lnTo>
                    <a:pt x="1623060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42872" y="22860"/>
                  </a:lnTo>
                  <a:lnTo>
                    <a:pt x="1642872" y="23948"/>
                  </a:lnTo>
                  <a:lnTo>
                    <a:pt x="1652016" y="30480"/>
                  </a:lnTo>
                  <a:lnTo>
                    <a:pt x="1652016" y="32004"/>
                  </a:lnTo>
                  <a:lnTo>
                    <a:pt x="1659636" y="39624"/>
                  </a:lnTo>
                  <a:lnTo>
                    <a:pt x="1659636" y="41910"/>
                  </a:lnTo>
                  <a:lnTo>
                    <a:pt x="1661160" y="44196"/>
                  </a:lnTo>
                  <a:lnTo>
                    <a:pt x="1667256" y="56388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61188"/>
                  </a:lnTo>
                  <a:close/>
                </a:path>
                <a:path w="1682750" h="421005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5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3060" y="419100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2750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2750" h="421005">
                  <a:moveTo>
                    <a:pt x="1642872" y="411480"/>
                  </a:moveTo>
                  <a:lnTo>
                    <a:pt x="1642872" y="397764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2872" y="411480"/>
                  </a:lnTo>
                  <a:close/>
                </a:path>
                <a:path w="1682750" h="421005">
                  <a:moveTo>
                    <a:pt x="1642872" y="23948"/>
                  </a:moveTo>
                  <a:lnTo>
                    <a:pt x="1642872" y="22860"/>
                  </a:lnTo>
                  <a:lnTo>
                    <a:pt x="1641348" y="22860"/>
                  </a:lnTo>
                  <a:lnTo>
                    <a:pt x="1642872" y="23948"/>
                  </a:lnTo>
                  <a:close/>
                </a:path>
                <a:path w="1682750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42872" y="397764"/>
                  </a:lnTo>
                  <a:lnTo>
                    <a:pt x="1642872" y="411480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2750" h="421005">
                  <a:moveTo>
                    <a:pt x="1652016" y="32004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004"/>
                  </a:lnTo>
                  <a:close/>
                </a:path>
                <a:path w="1682750" h="421005">
                  <a:moveTo>
                    <a:pt x="1659636" y="399288"/>
                  </a:moveTo>
                  <a:lnTo>
                    <a:pt x="1659636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close/>
                </a:path>
                <a:path w="1682750" h="421005">
                  <a:moveTo>
                    <a:pt x="1659636" y="41910"/>
                  </a:moveTo>
                  <a:lnTo>
                    <a:pt x="1659636" y="39624"/>
                  </a:lnTo>
                  <a:lnTo>
                    <a:pt x="1658112" y="39624"/>
                  </a:lnTo>
                  <a:lnTo>
                    <a:pt x="1659636" y="41910"/>
                  </a:lnTo>
                  <a:close/>
                </a:path>
                <a:path w="1682750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64236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9636" y="381000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  <a:path w="1682750" h="421005">
                  <a:moveTo>
                    <a:pt x="1667256" y="60960"/>
                  </a:moveTo>
                  <a:lnTo>
                    <a:pt x="1667256" y="56388"/>
                  </a:lnTo>
                  <a:lnTo>
                    <a:pt x="1665732" y="54864"/>
                  </a:lnTo>
                  <a:lnTo>
                    <a:pt x="1667256" y="60960"/>
                  </a:lnTo>
                  <a:close/>
                </a:path>
                <a:path w="1682750" h="421005">
                  <a:moveTo>
                    <a:pt x="1667256" y="364236"/>
                  </a:moveTo>
                  <a:lnTo>
                    <a:pt x="1667256" y="358140"/>
                  </a:lnTo>
                  <a:lnTo>
                    <a:pt x="1665732" y="365760"/>
                  </a:lnTo>
                  <a:lnTo>
                    <a:pt x="1667256" y="364236"/>
                  </a:lnTo>
                  <a:close/>
                </a:path>
                <a:path w="1682750" h="421005">
                  <a:moveTo>
                    <a:pt x="1682496" y="345948"/>
                  </a:moveTo>
                  <a:lnTo>
                    <a:pt x="1682496" y="73152"/>
                  </a:lnTo>
                  <a:lnTo>
                    <a:pt x="1680972" y="67056"/>
                  </a:lnTo>
                  <a:lnTo>
                    <a:pt x="1680972" y="353568"/>
                  </a:lnTo>
                  <a:lnTo>
                    <a:pt x="1682496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0900" y="308914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60" h="403860">
                  <a:moveTo>
                    <a:pt x="1242060" y="4572"/>
                  </a:moveTo>
                  <a:lnTo>
                    <a:pt x="1240028" y="4064"/>
                  </a:lnTo>
                  <a:lnTo>
                    <a:pt x="1239012" y="0"/>
                  </a:lnTo>
                  <a:lnTo>
                    <a:pt x="1231976" y="2794"/>
                  </a:lnTo>
                  <a:lnTo>
                    <a:pt x="1231976" y="11849"/>
                  </a:lnTo>
                  <a:lnTo>
                    <a:pt x="1061796" y="387400"/>
                  </a:lnTo>
                  <a:lnTo>
                    <a:pt x="1052334" y="371614"/>
                  </a:lnTo>
                  <a:lnTo>
                    <a:pt x="1052334" y="384886"/>
                  </a:lnTo>
                  <a:lnTo>
                    <a:pt x="1029614" y="371360"/>
                  </a:lnTo>
                  <a:lnTo>
                    <a:pt x="1029614" y="379272"/>
                  </a:lnTo>
                  <a:lnTo>
                    <a:pt x="806056" y="298005"/>
                  </a:lnTo>
                  <a:lnTo>
                    <a:pt x="846950" y="270522"/>
                  </a:lnTo>
                  <a:lnTo>
                    <a:pt x="1029614" y="379272"/>
                  </a:lnTo>
                  <a:lnTo>
                    <a:pt x="1029614" y="371360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614"/>
                  </a:lnTo>
                  <a:lnTo>
                    <a:pt x="950201" y="201155"/>
                  </a:lnTo>
                  <a:lnTo>
                    <a:pt x="1231976" y="11849"/>
                  </a:lnTo>
                  <a:lnTo>
                    <a:pt x="1231976" y="2794"/>
                  </a:lnTo>
                  <a:lnTo>
                    <a:pt x="1216469" y="8953"/>
                  </a:lnTo>
                  <a:lnTo>
                    <a:pt x="1216469" y="15646"/>
                  </a:lnTo>
                  <a:lnTo>
                    <a:pt x="947369" y="196443"/>
                  </a:lnTo>
                  <a:lnTo>
                    <a:pt x="941387" y="186461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655" y="295681"/>
                  </a:lnTo>
                  <a:lnTo>
                    <a:pt x="792835" y="29320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204"/>
                  </a:lnTo>
                  <a:lnTo>
                    <a:pt x="714032" y="264553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6461"/>
                  </a:lnTo>
                  <a:lnTo>
                    <a:pt x="911517" y="136613"/>
                  </a:lnTo>
                  <a:lnTo>
                    <a:pt x="1216469" y="15646"/>
                  </a:lnTo>
                  <a:lnTo>
                    <a:pt x="1216469" y="8953"/>
                  </a:lnTo>
                  <a:lnTo>
                    <a:pt x="908278" y="131203"/>
                  </a:lnTo>
                  <a:lnTo>
                    <a:pt x="901382" y="119697"/>
                  </a:lnTo>
                  <a:lnTo>
                    <a:pt x="901382" y="133934"/>
                  </a:lnTo>
                  <a:lnTo>
                    <a:pt x="744728" y="196075"/>
                  </a:lnTo>
                  <a:lnTo>
                    <a:pt x="827582" y="11252"/>
                  </a:lnTo>
                  <a:lnTo>
                    <a:pt x="901382" y="133934"/>
                  </a:lnTo>
                  <a:lnTo>
                    <a:pt x="901382" y="119697"/>
                  </a:lnTo>
                  <a:lnTo>
                    <a:pt x="830580" y="1524"/>
                  </a:lnTo>
                  <a:lnTo>
                    <a:pt x="827532" y="3810"/>
                  </a:lnTo>
                  <a:lnTo>
                    <a:pt x="826008" y="1524"/>
                  </a:lnTo>
                  <a:lnTo>
                    <a:pt x="820534" y="5207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821" y="262293"/>
                  </a:lnTo>
                  <a:lnTo>
                    <a:pt x="705104" y="261315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41591" y="381495"/>
                  </a:lnTo>
                  <a:lnTo>
                    <a:pt x="641591" y="392226"/>
                  </a:lnTo>
                  <a:lnTo>
                    <a:pt x="493458" y="302437"/>
                  </a:lnTo>
                  <a:lnTo>
                    <a:pt x="569302" y="272364"/>
                  </a:lnTo>
                  <a:lnTo>
                    <a:pt x="641591" y="392226"/>
                  </a:lnTo>
                  <a:lnTo>
                    <a:pt x="641591" y="381495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315"/>
                  </a:lnTo>
                  <a:lnTo>
                    <a:pt x="648779" y="240830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1024" y="193624"/>
                  </a:lnTo>
                  <a:lnTo>
                    <a:pt x="731024" y="201510"/>
                  </a:lnTo>
                  <a:lnTo>
                    <a:pt x="639965" y="237629"/>
                  </a:lnTo>
                  <a:lnTo>
                    <a:pt x="630783" y="234302"/>
                  </a:lnTo>
                  <a:lnTo>
                    <a:pt x="630783" y="241274"/>
                  </a:lnTo>
                  <a:lnTo>
                    <a:pt x="571627" y="264731"/>
                  </a:lnTo>
                  <a:lnTo>
                    <a:pt x="566039" y="255409"/>
                  </a:lnTo>
                  <a:lnTo>
                    <a:pt x="566039" y="266954"/>
                  </a:lnTo>
                  <a:lnTo>
                    <a:pt x="486778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299" y="388213"/>
                  </a:lnTo>
                  <a:lnTo>
                    <a:pt x="432587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20" y="207073"/>
                  </a:lnTo>
                  <a:lnTo>
                    <a:pt x="566039" y="266954"/>
                  </a:lnTo>
                  <a:lnTo>
                    <a:pt x="566039" y="255409"/>
                  </a:lnTo>
                  <a:lnTo>
                    <a:pt x="537133" y="207175"/>
                  </a:lnTo>
                  <a:lnTo>
                    <a:pt x="630783" y="241274"/>
                  </a:lnTo>
                  <a:lnTo>
                    <a:pt x="630783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24" y="201510"/>
                  </a:lnTo>
                  <a:lnTo>
                    <a:pt x="731024" y="193624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5207"/>
                  </a:lnTo>
                  <a:lnTo>
                    <a:pt x="629793" y="133350"/>
                  </a:lnTo>
                  <a:lnTo>
                    <a:pt x="623557" y="129641"/>
                  </a:lnTo>
                  <a:lnTo>
                    <a:pt x="623557" y="137541"/>
                  </a:lnTo>
                  <a:lnTo>
                    <a:pt x="532650" y="198615"/>
                  </a:lnTo>
                  <a:lnTo>
                    <a:pt x="531825" y="198323"/>
                  </a:lnTo>
                  <a:lnTo>
                    <a:pt x="525970" y="188556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393" y="262394"/>
                  </a:lnTo>
                  <a:lnTo>
                    <a:pt x="427393" y="269328"/>
                  </a:lnTo>
                  <a:lnTo>
                    <a:pt x="245732" y="391375"/>
                  </a:lnTo>
                  <a:lnTo>
                    <a:pt x="327926" y="209270"/>
                  </a:lnTo>
                  <a:lnTo>
                    <a:pt x="427393" y="269328"/>
                  </a:lnTo>
                  <a:lnTo>
                    <a:pt x="427393" y="262394"/>
                  </a:lnTo>
                  <a:lnTo>
                    <a:pt x="330466" y="203644"/>
                  </a:lnTo>
                  <a:lnTo>
                    <a:pt x="358254" y="142062"/>
                  </a:lnTo>
                  <a:lnTo>
                    <a:pt x="525970" y="203111"/>
                  </a:lnTo>
                  <a:lnTo>
                    <a:pt x="525970" y="188556"/>
                  </a:lnTo>
                  <a:lnTo>
                    <a:pt x="522617" y="182956"/>
                  </a:lnTo>
                  <a:lnTo>
                    <a:pt x="522617" y="194970"/>
                  </a:lnTo>
                  <a:lnTo>
                    <a:pt x="360908" y="136194"/>
                  </a:lnTo>
                  <a:lnTo>
                    <a:pt x="414959" y="16459"/>
                  </a:lnTo>
                  <a:lnTo>
                    <a:pt x="522617" y="194970"/>
                  </a:lnTo>
                  <a:lnTo>
                    <a:pt x="522617" y="182956"/>
                  </a:lnTo>
                  <a:lnTo>
                    <a:pt x="424357" y="18961"/>
                  </a:lnTo>
                  <a:lnTo>
                    <a:pt x="623557" y="137541"/>
                  </a:lnTo>
                  <a:lnTo>
                    <a:pt x="623557" y="129641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2059" y="198551"/>
                  </a:lnTo>
                  <a:lnTo>
                    <a:pt x="322059" y="205727"/>
                  </a:lnTo>
                  <a:lnTo>
                    <a:pt x="237299" y="393509"/>
                  </a:lnTo>
                  <a:lnTo>
                    <a:pt x="10642" y="17716"/>
                  </a:lnTo>
                  <a:lnTo>
                    <a:pt x="322059" y="205727"/>
                  </a:lnTo>
                  <a:lnTo>
                    <a:pt x="322059" y="198551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058" y="401154"/>
                  </a:lnTo>
                  <a:lnTo>
                    <a:pt x="237744" y="403860"/>
                  </a:lnTo>
                  <a:lnTo>
                    <a:pt x="486676" y="305117"/>
                  </a:lnTo>
                  <a:lnTo>
                    <a:pt x="647700" y="402336"/>
                  </a:lnTo>
                  <a:lnTo>
                    <a:pt x="649655" y="401040"/>
                  </a:lnTo>
                  <a:lnTo>
                    <a:pt x="649986" y="401218"/>
                  </a:lnTo>
                  <a:lnTo>
                    <a:pt x="650748" y="402336"/>
                  </a:lnTo>
                  <a:lnTo>
                    <a:pt x="651383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43272" y="362102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4707" y="3477768"/>
              <a:ext cx="1729739" cy="110642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58612" y="416814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40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40" h="422275">
                  <a:moveTo>
                    <a:pt x="1741932" y="355092"/>
                  </a:moveTo>
                  <a:lnTo>
                    <a:pt x="1741932" y="67056"/>
                  </a:lnTo>
                  <a:lnTo>
                    <a:pt x="1740408" y="59436"/>
                  </a:lnTo>
                  <a:lnTo>
                    <a:pt x="1720596" y="22860"/>
                  </a:lnTo>
                  <a:lnTo>
                    <a:pt x="1682496" y="1524"/>
                  </a:lnTo>
                  <a:lnTo>
                    <a:pt x="1674876" y="1524"/>
                  </a:lnTo>
                  <a:lnTo>
                    <a:pt x="1667256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59436" y="1524"/>
                  </a:lnTo>
                  <a:lnTo>
                    <a:pt x="22860" y="2286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3048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19812" y="48768"/>
                  </a:lnTo>
                  <a:lnTo>
                    <a:pt x="19812" y="45720"/>
                  </a:lnTo>
                  <a:lnTo>
                    <a:pt x="22860" y="41656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3352" y="13716"/>
                  </a:lnTo>
                  <a:lnTo>
                    <a:pt x="1679448" y="15240"/>
                  </a:lnTo>
                  <a:lnTo>
                    <a:pt x="1679448" y="13716"/>
                  </a:lnTo>
                  <a:lnTo>
                    <a:pt x="1685544" y="16764"/>
                  </a:lnTo>
                  <a:lnTo>
                    <a:pt x="1685544" y="15240"/>
                  </a:lnTo>
                  <a:lnTo>
                    <a:pt x="1696212" y="20574"/>
                  </a:lnTo>
                  <a:lnTo>
                    <a:pt x="1696212" y="19812"/>
                  </a:lnTo>
                  <a:lnTo>
                    <a:pt x="1700784" y="23241"/>
                  </a:lnTo>
                  <a:lnTo>
                    <a:pt x="1700784" y="22860"/>
                  </a:lnTo>
                  <a:lnTo>
                    <a:pt x="1711452" y="32004"/>
                  </a:lnTo>
                  <a:lnTo>
                    <a:pt x="1711452" y="30480"/>
                  </a:lnTo>
                  <a:lnTo>
                    <a:pt x="1719072" y="41148"/>
                  </a:lnTo>
                  <a:lnTo>
                    <a:pt x="1719072" y="39624"/>
                  </a:lnTo>
                  <a:lnTo>
                    <a:pt x="1725168" y="51816"/>
                  </a:lnTo>
                  <a:lnTo>
                    <a:pt x="1725168" y="53340"/>
                  </a:lnTo>
                  <a:lnTo>
                    <a:pt x="1726692" y="56388"/>
                  </a:lnTo>
                  <a:lnTo>
                    <a:pt x="1728216" y="62484"/>
                  </a:lnTo>
                  <a:lnTo>
                    <a:pt x="1728216" y="68580"/>
                  </a:lnTo>
                  <a:lnTo>
                    <a:pt x="1729740" y="74676"/>
                  </a:lnTo>
                  <a:lnTo>
                    <a:pt x="1729740" y="388620"/>
                  </a:lnTo>
                  <a:lnTo>
                    <a:pt x="1735836" y="376428"/>
                  </a:lnTo>
                  <a:lnTo>
                    <a:pt x="1738884" y="368808"/>
                  </a:lnTo>
                  <a:lnTo>
                    <a:pt x="1740408" y="362712"/>
                  </a:lnTo>
                  <a:lnTo>
                    <a:pt x="1741932" y="355092"/>
                  </a:lnTo>
                  <a:close/>
                </a:path>
                <a:path w="1742440" h="422275">
                  <a:moveTo>
                    <a:pt x="15240" y="62484"/>
                  </a:moveTo>
                  <a:lnTo>
                    <a:pt x="13716" y="62484"/>
                  </a:lnTo>
                  <a:lnTo>
                    <a:pt x="13716" y="68580"/>
                  </a:lnTo>
                  <a:lnTo>
                    <a:pt x="15240" y="62484"/>
                  </a:lnTo>
                  <a:close/>
                </a:path>
                <a:path w="1742440" h="422275">
                  <a:moveTo>
                    <a:pt x="15240" y="359664"/>
                  </a:moveTo>
                  <a:lnTo>
                    <a:pt x="13716" y="353568"/>
                  </a:lnTo>
                  <a:lnTo>
                    <a:pt x="13716" y="359664"/>
                  </a:lnTo>
                  <a:lnTo>
                    <a:pt x="15240" y="359664"/>
                  </a:lnTo>
                  <a:close/>
                </a:path>
                <a:path w="1742440" h="422275">
                  <a:moveTo>
                    <a:pt x="21336" y="376428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3716" y="359664"/>
                  </a:lnTo>
                  <a:lnTo>
                    <a:pt x="13716" y="388620"/>
                  </a:lnTo>
                  <a:lnTo>
                    <a:pt x="19812" y="395732"/>
                  </a:lnTo>
                  <a:lnTo>
                    <a:pt x="19812" y="376428"/>
                  </a:lnTo>
                  <a:lnTo>
                    <a:pt x="21336" y="376428"/>
                  </a:lnTo>
                  <a:close/>
                </a:path>
                <a:path w="1742440" h="422275">
                  <a:moveTo>
                    <a:pt x="21336" y="45720"/>
                  </a:moveTo>
                  <a:lnTo>
                    <a:pt x="19812" y="45720"/>
                  </a:lnTo>
                  <a:lnTo>
                    <a:pt x="19812" y="48768"/>
                  </a:lnTo>
                  <a:lnTo>
                    <a:pt x="21336" y="45720"/>
                  </a:lnTo>
                  <a:close/>
                </a:path>
                <a:path w="1742440" h="422275">
                  <a:moveTo>
                    <a:pt x="24384" y="382524"/>
                  </a:moveTo>
                  <a:lnTo>
                    <a:pt x="19812" y="376428"/>
                  </a:lnTo>
                  <a:lnTo>
                    <a:pt x="19812" y="395732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40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1656"/>
                  </a:lnTo>
                  <a:lnTo>
                    <a:pt x="24384" y="39624"/>
                  </a:lnTo>
                  <a:close/>
                </a:path>
                <a:path w="1742440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40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40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40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40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40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40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40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40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40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40" h="422275">
                  <a:moveTo>
                    <a:pt x="1697736" y="400812"/>
                  </a:moveTo>
                  <a:lnTo>
                    <a:pt x="1685544" y="406908"/>
                  </a:lnTo>
                  <a:lnTo>
                    <a:pt x="1679448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59436" y="420624"/>
                  </a:lnTo>
                  <a:lnTo>
                    <a:pt x="67056" y="422148"/>
                  </a:lnTo>
                  <a:lnTo>
                    <a:pt x="1674876" y="422148"/>
                  </a:lnTo>
                  <a:lnTo>
                    <a:pt x="1690116" y="419100"/>
                  </a:lnTo>
                  <a:lnTo>
                    <a:pt x="1696212" y="416052"/>
                  </a:lnTo>
                  <a:lnTo>
                    <a:pt x="1696212" y="402336"/>
                  </a:lnTo>
                  <a:lnTo>
                    <a:pt x="1697736" y="400812"/>
                  </a:lnTo>
                  <a:close/>
                </a:path>
                <a:path w="1742440" h="422275">
                  <a:moveTo>
                    <a:pt x="1697736" y="21336"/>
                  </a:moveTo>
                  <a:lnTo>
                    <a:pt x="1696212" y="19812"/>
                  </a:lnTo>
                  <a:lnTo>
                    <a:pt x="1696212" y="20574"/>
                  </a:lnTo>
                  <a:lnTo>
                    <a:pt x="1697736" y="21336"/>
                  </a:lnTo>
                  <a:close/>
                </a:path>
                <a:path w="1742440" h="422275">
                  <a:moveTo>
                    <a:pt x="1702308" y="397764"/>
                  </a:moveTo>
                  <a:lnTo>
                    <a:pt x="1696212" y="402336"/>
                  </a:lnTo>
                  <a:lnTo>
                    <a:pt x="1696212" y="416052"/>
                  </a:lnTo>
                  <a:lnTo>
                    <a:pt x="1700784" y="413766"/>
                  </a:lnTo>
                  <a:lnTo>
                    <a:pt x="1700784" y="399288"/>
                  </a:lnTo>
                  <a:lnTo>
                    <a:pt x="1702308" y="397764"/>
                  </a:lnTo>
                  <a:close/>
                </a:path>
                <a:path w="1742440" h="422275">
                  <a:moveTo>
                    <a:pt x="1702308" y="24384"/>
                  </a:moveTo>
                  <a:lnTo>
                    <a:pt x="1700784" y="22860"/>
                  </a:lnTo>
                  <a:lnTo>
                    <a:pt x="1700784" y="23241"/>
                  </a:lnTo>
                  <a:lnTo>
                    <a:pt x="1702308" y="24384"/>
                  </a:lnTo>
                  <a:close/>
                </a:path>
                <a:path w="1742440" h="422275">
                  <a:moveTo>
                    <a:pt x="1725168" y="393954"/>
                  </a:moveTo>
                  <a:lnTo>
                    <a:pt x="1725168" y="371856"/>
                  </a:lnTo>
                  <a:lnTo>
                    <a:pt x="1722120" y="376428"/>
                  </a:lnTo>
                  <a:lnTo>
                    <a:pt x="1719072" y="382524"/>
                  </a:lnTo>
                  <a:lnTo>
                    <a:pt x="1719072" y="381000"/>
                  </a:lnTo>
                  <a:lnTo>
                    <a:pt x="1711452" y="391668"/>
                  </a:lnTo>
                  <a:lnTo>
                    <a:pt x="1711452" y="390144"/>
                  </a:lnTo>
                  <a:lnTo>
                    <a:pt x="1700784" y="399288"/>
                  </a:lnTo>
                  <a:lnTo>
                    <a:pt x="1700784" y="413766"/>
                  </a:lnTo>
                  <a:lnTo>
                    <a:pt x="1702308" y="413004"/>
                  </a:lnTo>
                  <a:lnTo>
                    <a:pt x="1709928" y="408432"/>
                  </a:lnTo>
                  <a:lnTo>
                    <a:pt x="1720596" y="399288"/>
                  </a:lnTo>
                  <a:lnTo>
                    <a:pt x="1725168" y="393954"/>
                  </a:lnTo>
                  <a:close/>
                </a:path>
                <a:path w="1742440" h="422275">
                  <a:moveTo>
                    <a:pt x="1725168" y="53340"/>
                  </a:moveTo>
                  <a:lnTo>
                    <a:pt x="1725168" y="51816"/>
                  </a:lnTo>
                  <a:lnTo>
                    <a:pt x="1723644" y="50292"/>
                  </a:lnTo>
                  <a:lnTo>
                    <a:pt x="1725168" y="53340"/>
                  </a:lnTo>
                  <a:close/>
                </a:path>
                <a:path w="1742440" h="422275">
                  <a:moveTo>
                    <a:pt x="1729740" y="388620"/>
                  </a:moveTo>
                  <a:lnTo>
                    <a:pt x="1729740" y="347472"/>
                  </a:lnTo>
                  <a:lnTo>
                    <a:pt x="1728216" y="353568"/>
                  </a:lnTo>
                  <a:lnTo>
                    <a:pt x="1728216" y="359664"/>
                  </a:lnTo>
                  <a:lnTo>
                    <a:pt x="1726692" y="365760"/>
                  </a:lnTo>
                  <a:lnTo>
                    <a:pt x="1723644" y="371856"/>
                  </a:lnTo>
                  <a:lnTo>
                    <a:pt x="1725168" y="371856"/>
                  </a:lnTo>
                  <a:lnTo>
                    <a:pt x="1725168" y="393954"/>
                  </a:lnTo>
                  <a:lnTo>
                    <a:pt x="1729740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5583" y="3442715"/>
              <a:ext cx="1303019" cy="4084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07964" y="3436620"/>
              <a:ext cx="1316990" cy="422275"/>
            </a:xfrm>
            <a:custGeom>
              <a:avLst/>
              <a:gdLst/>
              <a:ahLst/>
              <a:cxnLst/>
              <a:rect l="l" t="t" r="r" b="b"/>
              <a:pathLst>
                <a:path w="1316990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316990" h="422275">
                  <a:moveTo>
                    <a:pt x="1316736" y="355092"/>
                  </a:moveTo>
                  <a:lnTo>
                    <a:pt x="1316736" y="67056"/>
                  </a:lnTo>
                  <a:lnTo>
                    <a:pt x="1313688" y="51816"/>
                  </a:lnTo>
                  <a:lnTo>
                    <a:pt x="1307592" y="39624"/>
                  </a:lnTo>
                  <a:lnTo>
                    <a:pt x="1304544" y="32004"/>
                  </a:lnTo>
                  <a:lnTo>
                    <a:pt x="1295400" y="21336"/>
                  </a:lnTo>
                  <a:lnTo>
                    <a:pt x="1284732" y="12192"/>
                  </a:lnTo>
                  <a:lnTo>
                    <a:pt x="1278636" y="9144"/>
                  </a:lnTo>
                  <a:lnTo>
                    <a:pt x="1271016" y="6096"/>
                  </a:lnTo>
                  <a:lnTo>
                    <a:pt x="1264920" y="3048"/>
                  </a:lnTo>
                  <a:lnTo>
                    <a:pt x="1249680" y="0"/>
                  </a:lnTo>
                  <a:lnTo>
                    <a:pt x="67056" y="0"/>
                  </a:lnTo>
                  <a:lnTo>
                    <a:pt x="60960" y="1524"/>
                  </a:lnTo>
                  <a:lnTo>
                    <a:pt x="53340" y="3048"/>
                  </a:lnTo>
                  <a:lnTo>
                    <a:pt x="13716" y="32004"/>
                  </a:lnTo>
                  <a:lnTo>
                    <a:pt x="4572" y="51816"/>
                  </a:lnTo>
                  <a:lnTo>
                    <a:pt x="1524" y="59436"/>
                  </a:lnTo>
                  <a:lnTo>
                    <a:pt x="1524" y="361188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21336" y="44196"/>
                  </a:lnTo>
                  <a:lnTo>
                    <a:pt x="21336" y="45720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0480"/>
                  </a:lnTo>
                  <a:lnTo>
                    <a:pt x="41148" y="22860"/>
                  </a:lnTo>
                  <a:lnTo>
                    <a:pt x="45720" y="19812"/>
                  </a:lnTo>
                  <a:lnTo>
                    <a:pt x="51816" y="16764"/>
                  </a:lnTo>
                  <a:lnTo>
                    <a:pt x="51816" y="17526"/>
                  </a:lnTo>
                  <a:lnTo>
                    <a:pt x="56388" y="15240"/>
                  </a:lnTo>
                  <a:lnTo>
                    <a:pt x="62484" y="13716"/>
                  </a:lnTo>
                  <a:lnTo>
                    <a:pt x="68580" y="13716"/>
                  </a:lnTo>
                  <a:lnTo>
                    <a:pt x="74676" y="12496"/>
                  </a:lnTo>
                  <a:lnTo>
                    <a:pt x="74676" y="12192"/>
                  </a:lnTo>
                  <a:lnTo>
                    <a:pt x="1242060" y="12192"/>
                  </a:lnTo>
                  <a:lnTo>
                    <a:pt x="1249680" y="13716"/>
                  </a:lnTo>
                  <a:lnTo>
                    <a:pt x="1255776" y="13716"/>
                  </a:lnTo>
                  <a:lnTo>
                    <a:pt x="1255776" y="14020"/>
                  </a:lnTo>
                  <a:lnTo>
                    <a:pt x="1261872" y="15240"/>
                  </a:lnTo>
                  <a:lnTo>
                    <a:pt x="1261872" y="16002"/>
                  </a:lnTo>
                  <a:lnTo>
                    <a:pt x="1266444" y="18288"/>
                  </a:lnTo>
                  <a:lnTo>
                    <a:pt x="1266444" y="16764"/>
                  </a:lnTo>
                  <a:lnTo>
                    <a:pt x="1272540" y="19812"/>
                  </a:lnTo>
                  <a:lnTo>
                    <a:pt x="1272540" y="20574"/>
                  </a:lnTo>
                  <a:lnTo>
                    <a:pt x="1277112" y="22860"/>
                  </a:lnTo>
                  <a:lnTo>
                    <a:pt x="1286256" y="30480"/>
                  </a:lnTo>
                  <a:lnTo>
                    <a:pt x="1293876" y="41148"/>
                  </a:lnTo>
                  <a:lnTo>
                    <a:pt x="1293876" y="39624"/>
                  </a:lnTo>
                  <a:lnTo>
                    <a:pt x="1296924" y="45720"/>
                  </a:lnTo>
                  <a:lnTo>
                    <a:pt x="1296924" y="44196"/>
                  </a:lnTo>
                  <a:lnTo>
                    <a:pt x="1299972" y="50292"/>
                  </a:lnTo>
                  <a:lnTo>
                    <a:pt x="1304544" y="68580"/>
                  </a:lnTo>
                  <a:lnTo>
                    <a:pt x="1304544" y="388620"/>
                  </a:lnTo>
                  <a:lnTo>
                    <a:pt x="1310640" y="376428"/>
                  </a:lnTo>
                  <a:lnTo>
                    <a:pt x="1313688" y="368808"/>
                  </a:lnTo>
                  <a:lnTo>
                    <a:pt x="1315212" y="361188"/>
                  </a:lnTo>
                  <a:lnTo>
                    <a:pt x="1316736" y="355092"/>
                  </a:lnTo>
                  <a:close/>
                </a:path>
                <a:path w="1316990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316990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316990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316990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316990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316990" h="422275">
                  <a:moveTo>
                    <a:pt x="32004" y="30480"/>
                  </a:moveTo>
                  <a:lnTo>
                    <a:pt x="30480" y="30480"/>
                  </a:lnTo>
                  <a:lnTo>
                    <a:pt x="30480" y="32258"/>
                  </a:lnTo>
                  <a:lnTo>
                    <a:pt x="32004" y="30480"/>
                  </a:lnTo>
                  <a:close/>
                </a:path>
                <a:path w="1316990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316990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316990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316990" h="422275">
                  <a:moveTo>
                    <a:pt x="51816" y="403860"/>
                  </a:move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6966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316990" h="422275">
                  <a:moveTo>
                    <a:pt x="51816" y="17526"/>
                  </a:moveTo>
                  <a:lnTo>
                    <a:pt x="51816" y="16764"/>
                  </a:lnTo>
                  <a:lnTo>
                    <a:pt x="50292" y="18288"/>
                  </a:lnTo>
                  <a:lnTo>
                    <a:pt x="51816" y="17526"/>
                  </a:lnTo>
                  <a:close/>
                </a:path>
                <a:path w="1316990" h="422275">
                  <a:moveTo>
                    <a:pt x="1249680" y="420624"/>
                  </a:moveTo>
                  <a:lnTo>
                    <a:pt x="1249680" y="408432"/>
                  </a:lnTo>
                  <a:lnTo>
                    <a:pt x="68580" y="408432"/>
                  </a:lnTo>
                  <a:lnTo>
                    <a:pt x="50292" y="403860"/>
                  </a:lnTo>
                  <a:lnTo>
                    <a:pt x="50292" y="416966"/>
                  </a:lnTo>
                  <a:lnTo>
                    <a:pt x="53340" y="417576"/>
                  </a:lnTo>
                  <a:lnTo>
                    <a:pt x="60960" y="420624"/>
                  </a:lnTo>
                  <a:lnTo>
                    <a:pt x="67056" y="420624"/>
                  </a:lnTo>
                  <a:lnTo>
                    <a:pt x="74676" y="422148"/>
                  </a:lnTo>
                  <a:lnTo>
                    <a:pt x="1243584" y="422148"/>
                  </a:lnTo>
                  <a:lnTo>
                    <a:pt x="1249680" y="420624"/>
                  </a:lnTo>
                  <a:close/>
                </a:path>
                <a:path w="1316990" h="422275">
                  <a:moveTo>
                    <a:pt x="76200" y="12192"/>
                  </a:moveTo>
                  <a:lnTo>
                    <a:pt x="74676" y="12192"/>
                  </a:lnTo>
                  <a:lnTo>
                    <a:pt x="74676" y="12496"/>
                  </a:lnTo>
                  <a:lnTo>
                    <a:pt x="76200" y="12192"/>
                  </a:lnTo>
                  <a:close/>
                </a:path>
                <a:path w="1316990" h="422275">
                  <a:moveTo>
                    <a:pt x="1255776" y="420624"/>
                  </a:moveTo>
                  <a:lnTo>
                    <a:pt x="1255776" y="406908"/>
                  </a:lnTo>
                  <a:lnTo>
                    <a:pt x="1248156" y="408432"/>
                  </a:lnTo>
                  <a:lnTo>
                    <a:pt x="1249680" y="408432"/>
                  </a:lnTo>
                  <a:lnTo>
                    <a:pt x="1249680" y="420624"/>
                  </a:lnTo>
                  <a:lnTo>
                    <a:pt x="1255776" y="420624"/>
                  </a:lnTo>
                  <a:close/>
                </a:path>
                <a:path w="1316990" h="422275">
                  <a:moveTo>
                    <a:pt x="1255776" y="14020"/>
                  </a:moveTo>
                  <a:lnTo>
                    <a:pt x="1255776" y="13716"/>
                  </a:lnTo>
                  <a:lnTo>
                    <a:pt x="1254252" y="13716"/>
                  </a:lnTo>
                  <a:lnTo>
                    <a:pt x="1255776" y="14020"/>
                  </a:lnTo>
                  <a:close/>
                </a:path>
                <a:path w="1316990" h="422275">
                  <a:moveTo>
                    <a:pt x="1261872" y="418795"/>
                  </a:moveTo>
                  <a:lnTo>
                    <a:pt x="1261872" y="405384"/>
                  </a:lnTo>
                  <a:lnTo>
                    <a:pt x="1254252" y="406908"/>
                  </a:lnTo>
                  <a:lnTo>
                    <a:pt x="1255776" y="406908"/>
                  </a:lnTo>
                  <a:lnTo>
                    <a:pt x="1255776" y="420624"/>
                  </a:lnTo>
                  <a:lnTo>
                    <a:pt x="1257300" y="420624"/>
                  </a:lnTo>
                  <a:lnTo>
                    <a:pt x="1261872" y="418795"/>
                  </a:lnTo>
                  <a:close/>
                </a:path>
                <a:path w="1316990" h="422275">
                  <a:moveTo>
                    <a:pt x="1261872" y="16002"/>
                  </a:moveTo>
                  <a:lnTo>
                    <a:pt x="1261872" y="15240"/>
                  </a:lnTo>
                  <a:lnTo>
                    <a:pt x="1260348" y="15240"/>
                  </a:lnTo>
                  <a:lnTo>
                    <a:pt x="1261872" y="16002"/>
                  </a:lnTo>
                  <a:close/>
                </a:path>
                <a:path w="1316990" h="422275">
                  <a:moveTo>
                    <a:pt x="1304544" y="388620"/>
                  </a:moveTo>
                  <a:lnTo>
                    <a:pt x="1304544" y="353568"/>
                  </a:lnTo>
                  <a:lnTo>
                    <a:pt x="1299972" y="371856"/>
                  </a:lnTo>
                  <a:lnTo>
                    <a:pt x="1299972" y="370332"/>
                  </a:lnTo>
                  <a:lnTo>
                    <a:pt x="1296924" y="376428"/>
                  </a:lnTo>
                  <a:lnTo>
                    <a:pt x="1293876" y="381000"/>
                  </a:lnTo>
                  <a:lnTo>
                    <a:pt x="1286256" y="391668"/>
                  </a:lnTo>
                  <a:lnTo>
                    <a:pt x="1286256" y="390144"/>
                  </a:lnTo>
                  <a:lnTo>
                    <a:pt x="1277112" y="399288"/>
                  </a:lnTo>
                  <a:lnTo>
                    <a:pt x="1277112" y="397764"/>
                  </a:lnTo>
                  <a:lnTo>
                    <a:pt x="1272540" y="400812"/>
                  </a:lnTo>
                  <a:lnTo>
                    <a:pt x="1266444" y="403860"/>
                  </a:lnTo>
                  <a:lnTo>
                    <a:pt x="1260348" y="405384"/>
                  </a:lnTo>
                  <a:lnTo>
                    <a:pt x="1261872" y="405384"/>
                  </a:lnTo>
                  <a:lnTo>
                    <a:pt x="1261872" y="418795"/>
                  </a:lnTo>
                  <a:lnTo>
                    <a:pt x="1264920" y="417576"/>
                  </a:lnTo>
                  <a:lnTo>
                    <a:pt x="1271016" y="416052"/>
                  </a:lnTo>
                  <a:lnTo>
                    <a:pt x="1278636" y="413004"/>
                  </a:lnTo>
                  <a:lnTo>
                    <a:pt x="1284732" y="408432"/>
                  </a:lnTo>
                  <a:lnTo>
                    <a:pt x="1295400" y="399288"/>
                  </a:lnTo>
                  <a:lnTo>
                    <a:pt x="1304544" y="388620"/>
                  </a:lnTo>
                  <a:close/>
                </a:path>
                <a:path w="1316990" h="422275">
                  <a:moveTo>
                    <a:pt x="1272540" y="20574"/>
                  </a:moveTo>
                  <a:lnTo>
                    <a:pt x="1272540" y="19812"/>
                  </a:lnTo>
                  <a:lnTo>
                    <a:pt x="1271016" y="19812"/>
                  </a:lnTo>
                  <a:lnTo>
                    <a:pt x="1272540" y="20574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66232" y="2796539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60136" y="279044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5636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7724" y="284988"/>
                  </a:ln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79235" y="279653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73140" y="279044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4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7556" y="9601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219456" y="36576"/>
                  </a:lnTo>
                  <a:lnTo>
                    <a:pt x="210312" y="27432"/>
                  </a:lnTo>
                  <a:lnTo>
                    <a:pt x="198120" y="19812"/>
                  </a:lnTo>
                  <a:lnTo>
                    <a:pt x="187452" y="12192"/>
                  </a:lnTo>
                  <a:lnTo>
                    <a:pt x="175260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4488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1336" y="10515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2984" y="128016"/>
                  </a:lnTo>
                  <a:lnTo>
                    <a:pt x="256032" y="143256"/>
                  </a:lnTo>
                  <a:lnTo>
                    <a:pt x="256032" y="222504"/>
                  </a:lnTo>
                  <a:lnTo>
                    <a:pt x="262128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4325">
                  <a:moveTo>
                    <a:pt x="22860" y="214884"/>
                  </a:move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15240" y="231648"/>
                  </a:lnTo>
                  <a:lnTo>
                    <a:pt x="21336" y="242620"/>
                  </a:lnTo>
                  <a:lnTo>
                    <a:pt x="21336" y="213360"/>
                  </a:lnTo>
                  <a:lnTo>
                    <a:pt x="22860" y="214884"/>
                  </a:lnTo>
                  <a:close/>
                </a:path>
                <a:path w="268604" h="314325">
                  <a:moveTo>
                    <a:pt x="22860" y="100584"/>
                  </a:moveTo>
                  <a:lnTo>
                    <a:pt x="21336" y="100584"/>
                  </a:lnTo>
                  <a:lnTo>
                    <a:pt x="21336" y="105156"/>
                  </a:lnTo>
                  <a:lnTo>
                    <a:pt x="22860" y="100584"/>
                  </a:lnTo>
                  <a:close/>
                </a:path>
                <a:path w="268604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42620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4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4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39624" y="249936"/>
                  </a:lnTo>
                  <a:lnTo>
                    <a:pt x="39624" y="269748"/>
                  </a:lnTo>
                  <a:lnTo>
                    <a:pt x="56388" y="286512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4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4" h="314325">
                  <a:moveTo>
                    <a:pt x="57912" y="288036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6512"/>
                  </a:lnTo>
                  <a:lnTo>
                    <a:pt x="57912" y="288036"/>
                  </a:lnTo>
                  <a:close/>
                </a:path>
                <a:path w="268604" h="314325">
                  <a:moveTo>
                    <a:pt x="67056" y="277368"/>
                  </a:move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4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4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4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4" h="314325">
                  <a:moveTo>
                    <a:pt x="202692" y="29279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2" y="301752"/>
                  </a:lnTo>
                  <a:lnTo>
                    <a:pt x="198120" y="295656"/>
                  </a:lnTo>
                  <a:lnTo>
                    <a:pt x="202692" y="292798"/>
                  </a:lnTo>
                  <a:close/>
                </a:path>
                <a:path w="268604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4" h="314325">
                  <a:moveTo>
                    <a:pt x="220980" y="277368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2798"/>
                  </a:lnTo>
                  <a:lnTo>
                    <a:pt x="210312" y="288036"/>
                  </a:lnTo>
                  <a:lnTo>
                    <a:pt x="220980" y="277368"/>
                  </a:lnTo>
                  <a:close/>
                </a:path>
                <a:path w="268604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432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7368"/>
                  </a:lnTo>
                  <a:lnTo>
                    <a:pt x="228600" y="269748"/>
                  </a:lnTo>
                  <a:close/>
                </a:path>
                <a:path w="268604" h="314325">
                  <a:moveTo>
                    <a:pt x="228600" y="66446"/>
                  </a:moveTo>
                  <a:lnTo>
                    <a:pt x="228600" y="65532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4" h="314325">
                  <a:moveTo>
                    <a:pt x="256032" y="222504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2984" y="185928"/>
                  </a:lnTo>
                  <a:lnTo>
                    <a:pt x="249936" y="201168"/>
                  </a:lnTo>
                  <a:lnTo>
                    <a:pt x="249936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92239" y="279044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84620" y="278434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4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91821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57912" y="45720"/>
                  </a:lnTo>
                  <a:lnTo>
                    <a:pt x="99060" y="19812"/>
                  </a:lnTo>
                  <a:lnTo>
                    <a:pt x="111252" y="15240"/>
                  </a:lnTo>
                  <a:lnTo>
                    <a:pt x="111252" y="16425"/>
                  </a:lnTo>
                  <a:lnTo>
                    <a:pt x="121920" y="1405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02692" y="38100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4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7076"/>
                  </a:lnTo>
                  <a:lnTo>
                    <a:pt x="28956" y="227076"/>
                  </a:lnTo>
                  <a:close/>
                </a:path>
                <a:path w="269875" h="315594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821"/>
                  </a:lnTo>
                  <a:lnTo>
                    <a:pt x="28956" y="88392"/>
                  </a:lnTo>
                  <a:close/>
                </a:path>
                <a:path w="269875" h="315594">
                  <a:moveTo>
                    <a:pt x="35052" y="239268"/>
                  </a:moveTo>
                  <a:lnTo>
                    <a:pt x="27432" y="227076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9268"/>
                  </a:lnTo>
                  <a:lnTo>
                    <a:pt x="35052" y="239268"/>
                  </a:lnTo>
                  <a:close/>
                </a:path>
                <a:path w="269875" h="315594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5594">
                  <a:moveTo>
                    <a:pt x="111252" y="298704"/>
                  </a:moveTo>
                  <a:lnTo>
                    <a:pt x="67056" y="277368"/>
                  </a:lnTo>
                  <a:lnTo>
                    <a:pt x="33528" y="239268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4">
                  <a:moveTo>
                    <a:pt x="111252" y="16425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425"/>
                  </a:lnTo>
                  <a:close/>
                </a:path>
                <a:path w="269875" h="315594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4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54"/>
                  </a:lnTo>
                  <a:lnTo>
                    <a:pt x="123444" y="13716"/>
                  </a:lnTo>
                  <a:close/>
                </a:path>
                <a:path w="269875" h="315594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4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4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4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4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4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4">
                  <a:moveTo>
                    <a:pt x="257556" y="221361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  <a:path w="269875" h="315594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03719" y="279044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97624" y="2784348"/>
              <a:ext cx="268605" cy="315595"/>
            </a:xfrm>
            <a:custGeom>
              <a:avLst/>
              <a:gdLst/>
              <a:ahLst/>
              <a:cxnLst/>
              <a:rect l="l" t="t" r="r" b="b"/>
              <a:pathLst>
                <a:path w="268604" h="315594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6096" y="11125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7536" y="20383"/>
                  </a:lnTo>
                  <a:lnTo>
                    <a:pt x="97536" y="19812"/>
                  </a:lnTo>
                  <a:lnTo>
                    <a:pt x="109728" y="15240"/>
                  </a:lnTo>
                  <a:lnTo>
                    <a:pt x="109728" y="16764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97"/>
                  </a:lnTo>
                  <a:lnTo>
                    <a:pt x="158496" y="16764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202692" y="38100"/>
                  </a:lnTo>
                  <a:lnTo>
                    <a:pt x="202692" y="39188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4" h="315594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8604" h="315594">
                  <a:moveTo>
                    <a:pt x="57912" y="269748"/>
                  </a:moveTo>
                  <a:lnTo>
                    <a:pt x="48768" y="260604"/>
                  </a:lnTo>
                  <a:lnTo>
                    <a:pt x="33528" y="239268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9748"/>
                  </a:lnTo>
                  <a:lnTo>
                    <a:pt x="57912" y="269748"/>
                  </a:lnTo>
                  <a:close/>
                </a:path>
                <a:path w="268604" h="315594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4" h="315594">
                  <a:moveTo>
                    <a:pt x="77724" y="284988"/>
                  </a:moveTo>
                  <a:lnTo>
                    <a:pt x="56388" y="269748"/>
                  </a:lnTo>
                  <a:lnTo>
                    <a:pt x="56388" y="285423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4" h="315594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8604" h="315594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4" h="315594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4" h="315594">
                  <a:moveTo>
                    <a:pt x="99060" y="19812"/>
                  </a:moveTo>
                  <a:lnTo>
                    <a:pt x="97536" y="19812"/>
                  </a:lnTo>
                  <a:lnTo>
                    <a:pt x="97536" y="20383"/>
                  </a:lnTo>
                  <a:lnTo>
                    <a:pt x="99060" y="19812"/>
                  </a:lnTo>
                  <a:close/>
                </a:path>
                <a:path w="268604" h="315594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8604" h="315594">
                  <a:moveTo>
                    <a:pt x="147828" y="14097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97"/>
                  </a:lnTo>
                  <a:close/>
                </a:path>
                <a:path w="268604" h="315594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4" h="315594">
                  <a:moveTo>
                    <a:pt x="202692" y="39188"/>
                  </a:moveTo>
                  <a:lnTo>
                    <a:pt x="202692" y="38100"/>
                  </a:lnTo>
                  <a:lnTo>
                    <a:pt x="201168" y="38100"/>
                  </a:lnTo>
                  <a:lnTo>
                    <a:pt x="202692" y="39188"/>
                  </a:lnTo>
                  <a:close/>
                </a:path>
                <a:path w="268604" h="315594">
                  <a:moveTo>
                    <a:pt x="220980" y="278892"/>
                  </a:moveTo>
                  <a:lnTo>
                    <a:pt x="220980" y="260604"/>
                  </a:lnTo>
                  <a:lnTo>
                    <a:pt x="211836" y="269748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4" h="315594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4" h="315594">
                  <a:moveTo>
                    <a:pt x="251460" y="235077"/>
                  </a:move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34696" y="239268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60604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4" h="315594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4" h="315594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201168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4" h="315594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4" h="315594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2891" y="2741675"/>
              <a:ext cx="1668779" cy="40843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606796" y="2735580"/>
              <a:ext cx="1681480" cy="421005"/>
            </a:xfrm>
            <a:custGeom>
              <a:avLst/>
              <a:gdLst/>
              <a:ahLst/>
              <a:cxnLst/>
              <a:rect l="l" t="t" r="r" b="b"/>
              <a:pathLst>
                <a:path w="1681479" h="421005">
                  <a:moveTo>
                    <a:pt x="1680972" y="353568"/>
                  </a:moveTo>
                  <a:lnTo>
                    <a:pt x="1680972" y="67056"/>
                  </a:lnTo>
                  <a:lnTo>
                    <a:pt x="1677924" y="51816"/>
                  </a:lnTo>
                  <a:lnTo>
                    <a:pt x="1648968" y="12192"/>
                  </a:lnTo>
                  <a:lnTo>
                    <a:pt x="1642872" y="9144"/>
                  </a:lnTo>
                  <a:lnTo>
                    <a:pt x="1636776" y="4572"/>
                  </a:lnTo>
                  <a:lnTo>
                    <a:pt x="1621536" y="1524"/>
                  </a:lnTo>
                  <a:lnTo>
                    <a:pt x="161544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16" y="12192"/>
                  </a:lnTo>
                  <a:lnTo>
                    <a:pt x="1626108" y="15240"/>
                  </a:lnTo>
                  <a:lnTo>
                    <a:pt x="1626108" y="15544"/>
                  </a:lnTo>
                  <a:lnTo>
                    <a:pt x="1632204" y="16764"/>
                  </a:lnTo>
                  <a:lnTo>
                    <a:pt x="1632204" y="17526"/>
                  </a:lnTo>
                  <a:lnTo>
                    <a:pt x="1636776" y="19812"/>
                  </a:lnTo>
                  <a:lnTo>
                    <a:pt x="1641348" y="22860"/>
                  </a:lnTo>
                  <a:lnTo>
                    <a:pt x="1652016" y="30480"/>
                  </a:lnTo>
                  <a:lnTo>
                    <a:pt x="1652016" y="32308"/>
                  </a:lnTo>
                  <a:lnTo>
                    <a:pt x="1658112" y="39624"/>
                  </a:lnTo>
                  <a:lnTo>
                    <a:pt x="1661160" y="44196"/>
                  </a:lnTo>
                  <a:lnTo>
                    <a:pt x="1664208" y="50292"/>
                  </a:lnTo>
                  <a:lnTo>
                    <a:pt x="1665732" y="56388"/>
                  </a:lnTo>
                  <a:lnTo>
                    <a:pt x="1665732" y="54864"/>
                  </a:lnTo>
                  <a:lnTo>
                    <a:pt x="1667256" y="60960"/>
                  </a:lnTo>
                  <a:lnTo>
                    <a:pt x="1668780" y="68580"/>
                  </a:lnTo>
                  <a:lnTo>
                    <a:pt x="1668780" y="388620"/>
                  </a:lnTo>
                  <a:lnTo>
                    <a:pt x="1673352" y="382524"/>
                  </a:lnTo>
                  <a:lnTo>
                    <a:pt x="1676400" y="374904"/>
                  </a:lnTo>
                  <a:lnTo>
                    <a:pt x="1677924" y="368808"/>
                  </a:lnTo>
                  <a:lnTo>
                    <a:pt x="1680972" y="353568"/>
                  </a:lnTo>
                  <a:close/>
                </a:path>
                <a:path w="1681479" h="421005">
                  <a:moveTo>
                    <a:pt x="56388" y="405384"/>
                  </a:move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1479" h="421005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1479" h="42100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1479" h="421005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1479" h="421005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1479" h="421005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1479" h="421005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1479" h="421005">
                  <a:moveTo>
                    <a:pt x="1626108" y="418185"/>
                  </a:moveTo>
                  <a:lnTo>
                    <a:pt x="1626108" y="405384"/>
                  </a:lnTo>
                  <a:lnTo>
                    <a:pt x="161391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0" y="420624"/>
                  </a:lnTo>
                  <a:lnTo>
                    <a:pt x="1621536" y="419100"/>
                  </a:lnTo>
                  <a:lnTo>
                    <a:pt x="1626108" y="418185"/>
                  </a:lnTo>
                  <a:close/>
                </a:path>
                <a:path w="1681479" h="421005">
                  <a:moveTo>
                    <a:pt x="1626108" y="15544"/>
                  </a:moveTo>
                  <a:lnTo>
                    <a:pt x="1626108" y="15240"/>
                  </a:lnTo>
                  <a:lnTo>
                    <a:pt x="1624584" y="15240"/>
                  </a:lnTo>
                  <a:lnTo>
                    <a:pt x="1626108" y="15544"/>
                  </a:lnTo>
                  <a:close/>
                </a:path>
                <a:path w="1681479" h="421005">
                  <a:moveTo>
                    <a:pt x="1632204" y="416356"/>
                  </a:moveTo>
                  <a:lnTo>
                    <a:pt x="1632204" y="403860"/>
                  </a:lnTo>
                  <a:lnTo>
                    <a:pt x="1624584" y="405384"/>
                  </a:lnTo>
                  <a:lnTo>
                    <a:pt x="1626108" y="405384"/>
                  </a:lnTo>
                  <a:lnTo>
                    <a:pt x="1626108" y="418185"/>
                  </a:lnTo>
                  <a:lnTo>
                    <a:pt x="1629156" y="417576"/>
                  </a:lnTo>
                  <a:lnTo>
                    <a:pt x="1632204" y="416356"/>
                  </a:lnTo>
                  <a:close/>
                </a:path>
                <a:path w="1681479" h="421005">
                  <a:moveTo>
                    <a:pt x="1632204" y="17526"/>
                  </a:moveTo>
                  <a:lnTo>
                    <a:pt x="1632204" y="16764"/>
                  </a:lnTo>
                  <a:lnTo>
                    <a:pt x="1630680" y="16764"/>
                  </a:lnTo>
                  <a:lnTo>
                    <a:pt x="1632204" y="17526"/>
                  </a:lnTo>
                  <a:close/>
                </a:path>
                <a:path w="1681479" h="421005">
                  <a:moveTo>
                    <a:pt x="1652016" y="405819"/>
                  </a:moveTo>
                  <a:lnTo>
                    <a:pt x="1652016" y="390144"/>
                  </a:lnTo>
                  <a:lnTo>
                    <a:pt x="1641348" y="397764"/>
                  </a:lnTo>
                  <a:lnTo>
                    <a:pt x="1636776" y="400812"/>
                  </a:lnTo>
                  <a:lnTo>
                    <a:pt x="1630680" y="403860"/>
                  </a:lnTo>
                  <a:lnTo>
                    <a:pt x="1632204" y="403860"/>
                  </a:lnTo>
                  <a:lnTo>
                    <a:pt x="1632204" y="416356"/>
                  </a:lnTo>
                  <a:lnTo>
                    <a:pt x="1636776" y="414528"/>
                  </a:lnTo>
                  <a:lnTo>
                    <a:pt x="1648968" y="408432"/>
                  </a:lnTo>
                  <a:lnTo>
                    <a:pt x="1652016" y="405819"/>
                  </a:lnTo>
                  <a:close/>
                </a:path>
                <a:path w="1681479" h="421005">
                  <a:moveTo>
                    <a:pt x="1652016" y="32308"/>
                  </a:moveTo>
                  <a:lnTo>
                    <a:pt x="1652016" y="30480"/>
                  </a:lnTo>
                  <a:lnTo>
                    <a:pt x="1650492" y="30480"/>
                  </a:lnTo>
                  <a:lnTo>
                    <a:pt x="1652016" y="32308"/>
                  </a:lnTo>
                  <a:close/>
                </a:path>
                <a:path w="1681479" h="421005">
                  <a:moveTo>
                    <a:pt x="1668780" y="388620"/>
                  </a:moveTo>
                  <a:lnTo>
                    <a:pt x="1668780" y="352044"/>
                  </a:lnTo>
                  <a:lnTo>
                    <a:pt x="1667256" y="359664"/>
                  </a:lnTo>
                  <a:lnTo>
                    <a:pt x="1667256" y="358140"/>
                  </a:lnTo>
                  <a:lnTo>
                    <a:pt x="1665732" y="365760"/>
                  </a:lnTo>
                  <a:lnTo>
                    <a:pt x="1665732" y="364236"/>
                  </a:lnTo>
                  <a:lnTo>
                    <a:pt x="1664208" y="370332"/>
                  </a:lnTo>
                  <a:lnTo>
                    <a:pt x="1661160" y="376428"/>
                  </a:lnTo>
                  <a:lnTo>
                    <a:pt x="1661160" y="374904"/>
                  </a:lnTo>
                  <a:lnTo>
                    <a:pt x="1658112" y="381000"/>
                  </a:lnTo>
                  <a:lnTo>
                    <a:pt x="1650492" y="390144"/>
                  </a:lnTo>
                  <a:lnTo>
                    <a:pt x="1652016" y="390144"/>
                  </a:lnTo>
                  <a:lnTo>
                    <a:pt x="1652016" y="405819"/>
                  </a:lnTo>
                  <a:lnTo>
                    <a:pt x="1659636" y="399288"/>
                  </a:lnTo>
                  <a:lnTo>
                    <a:pt x="1668780" y="388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92724" y="3089147"/>
              <a:ext cx="1242060" cy="403860"/>
            </a:xfrm>
            <a:custGeom>
              <a:avLst/>
              <a:gdLst/>
              <a:ahLst/>
              <a:cxnLst/>
              <a:rect l="l" t="t" r="r" b="b"/>
              <a:pathLst>
                <a:path w="1242059" h="403860">
                  <a:moveTo>
                    <a:pt x="1242060" y="4572"/>
                  </a:moveTo>
                  <a:lnTo>
                    <a:pt x="1239443" y="3924"/>
                  </a:lnTo>
                  <a:lnTo>
                    <a:pt x="1237488" y="0"/>
                  </a:lnTo>
                  <a:lnTo>
                    <a:pt x="1231976" y="2197"/>
                  </a:lnTo>
                  <a:lnTo>
                    <a:pt x="1231976" y="11849"/>
                  </a:lnTo>
                  <a:lnTo>
                    <a:pt x="1061783" y="387426"/>
                  </a:lnTo>
                  <a:lnTo>
                    <a:pt x="1052334" y="371767"/>
                  </a:lnTo>
                  <a:lnTo>
                    <a:pt x="1052334" y="384886"/>
                  </a:lnTo>
                  <a:lnTo>
                    <a:pt x="1031938" y="372745"/>
                  </a:lnTo>
                  <a:lnTo>
                    <a:pt x="1031938" y="380644"/>
                  </a:lnTo>
                  <a:lnTo>
                    <a:pt x="805649" y="298272"/>
                  </a:lnTo>
                  <a:lnTo>
                    <a:pt x="846950" y="270522"/>
                  </a:lnTo>
                  <a:lnTo>
                    <a:pt x="1031938" y="380644"/>
                  </a:lnTo>
                  <a:lnTo>
                    <a:pt x="1031938" y="372745"/>
                  </a:lnTo>
                  <a:lnTo>
                    <a:pt x="853186" y="266331"/>
                  </a:lnTo>
                  <a:lnTo>
                    <a:pt x="944232" y="205168"/>
                  </a:lnTo>
                  <a:lnTo>
                    <a:pt x="1052334" y="384886"/>
                  </a:lnTo>
                  <a:lnTo>
                    <a:pt x="1052334" y="371767"/>
                  </a:lnTo>
                  <a:lnTo>
                    <a:pt x="949667" y="201510"/>
                  </a:lnTo>
                  <a:lnTo>
                    <a:pt x="1231976" y="11849"/>
                  </a:lnTo>
                  <a:lnTo>
                    <a:pt x="1231976" y="2197"/>
                  </a:lnTo>
                  <a:lnTo>
                    <a:pt x="1216469" y="8356"/>
                  </a:lnTo>
                  <a:lnTo>
                    <a:pt x="1216469" y="15646"/>
                  </a:lnTo>
                  <a:lnTo>
                    <a:pt x="946823" y="196811"/>
                  </a:lnTo>
                  <a:lnTo>
                    <a:pt x="941387" y="187807"/>
                  </a:lnTo>
                  <a:lnTo>
                    <a:pt x="941387" y="200456"/>
                  </a:lnTo>
                  <a:lnTo>
                    <a:pt x="847966" y="263220"/>
                  </a:lnTo>
                  <a:lnTo>
                    <a:pt x="841717" y="259511"/>
                  </a:lnTo>
                  <a:lnTo>
                    <a:pt x="841717" y="267411"/>
                  </a:lnTo>
                  <a:lnTo>
                    <a:pt x="799249" y="295948"/>
                  </a:lnTo>
                  <a:lnTo>
                    <a:pt x="792835" y="293624"/>
                  </a:lnTo>
                  <a:lnTo>
                    <a:pt x="792835" y="300253"/>
                  </a:lnTo>
                  <a:lnTo>
                    <a:pt x="657174" y="391401"/>
                  </a:lnTo>
                  <a:lnTo>
                    <a:pt x="711327" y="270586"/>
                  </a:lnTo>
                  <a:lnTo>
                    <a:pt x="792835" y="300253"/>
                  </a:lnTo>
                  <a:lnTo>
                    <a:pt x="792835" y="293624"/>
                  </a:lnTo>
                  <a:lnTo>
                    <a:pt x="713879" y="264871"/>
                  </a:lnTo>
                  <a:lnTo>
                    <a:pt x="739914" y="206806"/>
                  </a:lnTo>
                  <a:lnTo>
                    <a:pt x="841717" y="267411"/>
                  </a:lnTo>
                  <a:lnTo>
                    <a:pt x="841717" y="259511"/>
                  </a:lnTo>
                  <a:lnTo>
                    <a:pt x="745744" y="202374"/>
                  </a:lnTo>
                  <a:lnTo>
                    <a:pt x="904633" y="139344"/>
                  </a:lnTo>
                  <a:lnTo>
                    <a:pt x="941387" y="200456"/>
                  </a:lnTo>
                  <a:lnTo>
                    <a:pt x="941387" y="187807"/>
                  </a:lnTo>
                  <a:lnTo>
                    <a:pt x="910717" y="136931"/>
                  </a:lnTo>
                  <a:lnTo>
                    <a:pt x="1216469" y="15646"/>
                  </a:lnTo>
                  <a:lnTo>
                    <a:pt x="1216469" y="8356"/>
                  </a:lnTo>
                  <a:lnTo>
                    <a:pt x="907249" y="131191"/>
                  </a:lnTo>
                  <a:lnTo>
                    <a:pt x="901179" y="121132"/>
                  </a:lnTo>
                  <a:lnTo>
                    <a:pt x="901179" y="133604"/>
                  </a:lnTo>
                  <a:lnTo>
                    <a:pt x="744893" y="195694"/>
                  </a:lnTo>
                  <a:lnTo>
                    <a:pt x="827582" y="11252"/>
                  </a:lnTo>
                  <a:lnTo>
                    <a:pt x="901179" y="133604"/>
                  </a:lnTo>
                  <a:lnTo>
                    <a:pt x="901179" y="121132"/>
                  </a:lnTo>
                  <a:lnTo>
                    <a:pt x="829056" y="1524"/>
                  </a:lnTo>
                  <a:lnTo>
                    <a:pt x="826922" y="3657"/>
                  </a:lnTo>
                  <a:lnTo>
                    <a:pt x="826516" y="3556"/>
                  </a:lnTo>
                  <a:lnTo>
                    <a:pt x="824484" y="1524"/>
                  </a:lnTo>
                  <a:lnTo>
                    <a:pt x="820534" y="4178"/>
                  </a:lnTo>
                  <a:lnTo>
                    <a:pt x="820534" y="11823"/>
                  </a:lnTo>
                  <a:lnTo>
                    <a:pt x="737095" y="197231"/>
                  </a:lnTo>
                  <a:lnTo>
                    <a:pt x="732409" y="194449"/>
                  </a:lnTo>
                  <a:lnTo>
                    <a:pt x="732409" y="207657"/>
                  </a:lnTo>
                  <a:lnTo>
                    <a:pt x="707669" y="262610"/>
                  </a:lnTo>
                  <a:lnTo>
                    <a:pt x="705104" y="261683"/>
                  </a:lnTo>
                  <a:lnTo>
                    <a:pt x="705104" y="268325"/>
                  </a:lnTo>
                  <a:lnTo>
                    <a:pt x="648779" y="393484"/>
                  </a:lnTo>
                  <a:lnTo>
                    <a:pt x="639254" y="377596"/>
                  </a:lnTo>
                  <a:lnTo>
                    <a:pt x="639254" y="390817"/>
                  </a:lnTo>
                  <a:lnTo>
                    <a:pt x="493458" y="302437"/>
                  </a:lnTo>
                  <a:lnTo>
                    <a:pt x="568477" y="272681"/>
                  </a:lnTo>
                  <a:lnTo>
                    <a:pt x="639254" y="390817"/>
                  </a:lnTo>
                  <a:lnTo>
                    <a:pt x="639254" y="377596"/>
                  </a:lnTo>
                  <a:lnTo>
                    <a:pt x="574878" y="270141"/>
                  </a:lnTo>
                  <a:lnTo>
                    <a:pt x="639597" y="244475"/>
                  </a:lnTo>
                  <a:lnTo>
                    <a:pt x="705104" y="268325"/>
                  </a:lnTo>
                  <a:lnTo>
                    <a:pt x="705104" y="261683"/>
                  </a:lnTo>
                  <a:lnTo>
                    <a:pt x="648335" y="241007"/>
                  </a:lnTo>
                  <a:lnTo>
                    <a:pt x="732409" y="207657"/>
                  </a:lnTo>
                  <a:lnTo>
                    <a:pt x="732409" y="194449"/>
                  </a:lnTo>
                  <a:lnTo>
                    <a:pt x="730719" y="193446"/>
                  </a:lnTo>
                  <a:lnTo>
                    <a:pt x="730719" y="201333"/>
                  </a:lnTo>
                  <a:lnTo>
                    <a:pt x="639216" y="237693"/>
                  </a:lnTo>
                  <a:lnTo>
                    <a:pt x="630478" y="234518"/>
                  </a:lnTo>
                  <a:lnTo>
                    <a:pt x="630478" y="241160"/>
                  </a:lnTo>
                  <a:lnTo>
                    <a:pt x="571538" y="264566"/>
                  </a:lnTo>
                  <a:lnTo>
                    <a:pt x="565137" y="253885"/>
                  </a:lnTo>
                  <a:lnTo>
                    <a:pt x="565137" y="267106"/>
                  </a:lnTo>
                  <a:lnTo>
                    <a:pt x="486625" y="298297"/>
                  </a:lnTo>
                  <a:lnTo>
                    <a:pt x="479590" y="294043"/>
                  </a:lnTo>
                  <a:lnTo>
                    <a:pt x="479590" y="301091"/>
                  </a:lnTo>
                  <a:lnTo>
                    <a:pt x="260324" y="388188"/>
                  </a:lnTo>
                  <a:lnTo>
                    <a:pt x="432346" y="272618"/>
                  </a:lnTo>
                  <a:lnTo>
                    <a:pt x="479590" y="301091"/>
                  </a:lnTo>
                  <a:lnTo>
                    <a:pt x="479590" y="294043"/>
                  </a:lnTo>
                  <a:lnTo>
                    <a:pt x="437997" y="268820"/>
                  </a:lnTo>
                  <a:lnTo>
                    <a:pt x="529374" y="207429"/>
                  </a:lnTo>
                  <a:lnTo>
                    <a:pt x="565137" y="267106"/>
                  </a:lnTo>
                  <a:lnTo>
                    <a:pt x="565137" y="253885"/>
                  </a:lnTo>
                  <a:lnTo>
                    <a:pt x="537146" y="207175"/>
                  </a:lnTo>
                  <a:lnTo>
                    <a:pt x="630478" y="241160"/>
                  </a:lnTo>
                  <a:lnTo>
                    <a:pt x="630478" y="234518"/>
                  </a:lnTo>
                  <a:lnTo>
                    <a:pt x="538772" y="201117"/>
                  </a:lnTo>
                  <a:lnTo>
                    <a:pt x="628777" y="140652"/>
                  </a:lnTo>
                  <a:lnTo>
                    <a:pt x="730719" y="201333"/>
                  </a:lnTo>
                  <a:lnTo>
                    <a:pt x="730719" y="193446"/>
                  </a:lnTo>
                  <a:lnTo>
                    <a:pt x="635025" y="136461"/>
                  </a:lnTo>
                  <a:lnTo>
                    <a:pt x="820534" y="11823"/>
                  </a:lnTo>
                  <a:lnTo>
                    <a:pt x="820534" y="4178"/>
                  </a:lnTo>
                  <a:lnTo>
                    <a:pt x="628992" y="132867"/>
                  </a:lnTo>
                  <a:lnTo>
                    <a:pt x="622744" y="129159"/>
                  </a:lnTo>
                  <a:lnTo>
                    <a:pt x="622744" y="137058"/>
                  </a:lnTo>
                  <a:lnTo>
                    <a:pt x="531761" y="198183"/>
                  </a:lnTo>
                  <a:lnTo>
                    <a:pt x="524967" y="186855"/>
                  </a:lnTo>
                  <a:lnTo>
                    <a:pt x="524967" y="202755"/>
                  </a:lnTo>
                  <a:lnTo>
                    <a:pt x="432015" y="265188"/>
                  </a:lnTo>
                  <a:lnTo>
                    <a:pt x="426339" y="261759"/>
                  </a:lnTo>
                  <a:lnTo>
                    <a:pt x="426339" y="269011"/>
                  </a:lnTo>
                  <a:lnTo>
                    <a:pt x="244271" y="391325"/>
                  </a:lnTo>
                  <a:lnTo>
                    <a:pt x="327152" y="209270"/>
                  </a:lnTo>
                  <a:lnTo>
                    <a:pt x="426339" y="269011"/>
                  </a:lnTo>
                  <a:lnTo>
                    <a:pt x="426339" y="261759"/>
                  </a:lnTo>
                  <a:lnTo>
                    <a:pt x="329882" y="203288"/>
                  </a:lnTo>
                  <a:lnTo>
                    <a:pt x="357822" y="141909"/>
                  </a:lnTo>
                  <a:lnTo>
                    <a:pt x="524967" y="202755"/>
                  </a:lnTo>
                  <a:lnTo>
                    <a:pt x="524967" y="186855"/>
                  </a:lnTo>
                  <a:lnTo>
                    <a:pt x="521906" y="181749"/>
                  </a:lnTo>
                  <a:lnTo>
                    <a:pt x="521906" y="194983"/>
                  </a:lnTo>
                  <a:lnTo>
                    <a:pt x="360426" y="136194"/>
                  </a:lnTo>
                  <a:lnTo>
                    <a:pt x="414934" y="16459"/>
                  </a:lnTo>
                  <a:lnTo>
                    <a:pt x="521906" y="194983"/>
                  </a:lnTo>
                  <a:lnTo>
                    <a:pt x="521906" y="181749"/>
                  </a:lnTo>
                  <a:lnTo>
                    <a:pt x="424357" y="18961"/>
                  </a:lnTo>
                  <a:lnTo>
                    <a:pt x="622744" y="137058"/>
                  </a:lnTo>
                  <a:lnTo>
                    <a:pt x="622744" y="129159"/>
                  </a:lnTo>
                  <a:lnTo>
                    <a:pt x="416052" y="6096"/>
                  </a:lnTo>
                  <a:lnTo>
                    <a:pt x="414528" y="9144"/>
                  </a:lnTo>
                  <a:lnTo>
                    <a:pt x="411480" y="7620"/>
                  </a:lnTo>
                  <a:lnTo>
                    <a:pt x="354418" y="134010"/>
                  </a:lnTo>
                  <a:lnTo>
                    <a:pt x="351840" y="133083"/>
                  </a:lnTo>
                  <a:lnTo>
                    <a:pt x="351840" y="139725"/>
                  </a:lnTo>
                  <a:lnTo>
                    <a:pt x="324599" y="200088"/>
                  </a:lnTo>
                  <a:lnTo>
                    <a:pt x="321894" y="198450"/>
                  </a:lnTo>
                  <a:lnTo>
                    <a:pt x="321894" y="206095"/>
                  </a:lnTo>
                  <a:lnTo>
                    <a:pt x="236651" y="394944"/>
                  </a:lnTo>
                  <a:lnTo>
                    <a:pt x="11430" y="19088"/>
                  </a:lnTo>
                  <a:lnTo>
                    <a:pt x="321894" y="206095"/>
                  </a:lnTo>
                  <a:lnTo>
                    <a:pt x="321894" y="198450"/>
                  </a:lnTo>
                  <a:lnTo>
                    <a:pt x="34328" y="24142"/>
                  </a:lnTo>
                  <a:lnTo>
                    <a:pt x="351840" y="139725"/>
                  </a:lnTo>
                  <a:lnTo>
                    <a:pt x="351840" y="133083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241" y="6540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495" y="11518"/>
                  </a:lnTo>
                  <a:lnTo>
                    <a:pt x="0" y="12192"/>
                  </a:lnTo>
                  <a:lnTo>
                    <a:pt x="1422" y="13055"/>
                  </a:lnTo>
                  <a:lnTo>
                    <a:pt x="234696" y="402336"/>
                  </a:lnTo>
                  <a:lnTo>
                    <a:pt x="236982" y="400812"/>
                  </a:lnTo>
                  <a:lnTo>
                    <a:pt x="237744" y="403860"/>
                  </a:lnTo>
                  <a:lnTo>
                    <a:pt x="486448" y="305219"/>
                  </a:lnTo>
                  <a:lnTo>
                    <a:pt x="645312" y="400900"/>
                  </a:lnTo>
                  <a:lnTo>
                    <a:pt x="646176" y="402336"/>
                  </a:lnTo>
                  <a:lnTo>
                    <a:pt x="647001" y="401929"/>
                  </a:lnTo>
                  <a:lnTo>
                    <a:pt x="647700" y="402336"/>
                  </a:lnTo>
                  <a:lnTo>
                    <a:pt x="648462" y="401193"/>
                  </a:lnTo>
                  <a:lnTo>
                    <a:pt x="649224" y="400812"/>
                  </a:lnTo>
                  <a:lnTo>
                    <a:pt x="649986" y="401193"/>
                  </a:lnTo>
                  <a:lnTo>
                    <a:pt x="650748" y="402336"/>
                  </a:lnTo>
                  <a:lnTo>
                    <a:pt x="651395" y="401904"/>
                  </a:lnTo>
                  <a:lnTo>
                    <a:pt x="652272" y="402336"/>
                  </a:lnTo>
                  <a:lnTo>
                    <a:pt x="652919" y="400875"/>
                  </a:lnTo>
                  <a:lnTo>
                    <a:pt x="799223" y="302590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3676" y="359816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09" h="85725">
                  <a:moveTo>
                    <a:pt x="681228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1228" y="56388"/>
                  </a:lnTo>
                  <a:close/>
                </a:path>
                <a:path w="753109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1228" y="78241"/>
                  </a:lnTo>
                  <a:lnTo>
                    <a:pt x="752856" y="41148"/>
                  </a:lnTo>
                  <a:close/>
                </a:path>
                <a:path w="753109" h="85725">
                  <a:moveTo>
                    <a:pt x="681228" y="78241"/>
                  </a:moveTo>
                  <a:lnTo>
                    <a:pt x="681228" y="56388"/>
                  </a:lnTo>
                  <a:lnTo>
                    <a:pt x="667512" y="56541"/>
                  </a:lnTo>
                  <a:lnTo>
                    <a:pt x="667512" y="85344"/>
                  </a:lnTo>
                  <a:lnTo>
                    <a:pt x="681228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0339" y="2807208"/>
              <a:ext cx="382524" cy="70104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682240" y="2769108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357"/>
                  </a:lnTo>
                  <a:lnTo>
                    <a:pt x="5715" y="5143"/>
                  </a:lnTo>
                  <a:lnTo>
                    <a:pt x="1571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71" y="765024"/>
                  </a:lnTo>
                  <a:lnTo>
                    <a:pt x="5715" y="771334"/>
                  </a:lnTo>
                  <a:lnTo>
                    <a:pt x="11572" y="775644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3291" y="2785872"/>
              <a:ext cx="477012" cy="74980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965192" y="2747772"/>
              <a:ext cx="553720" cy="826135"/>
            </a:xfrm>
            <a:custGeom>
              <a:avLst/>
              <a:gdLst/>
              <a:ahLst/>
              <a:cxnLst/>
              <a:rect l="l" t="t" r="r" b="b"/>
              <a:pathLst>
                <a:path w="553720" h="826135">
                  <a:moveTo>
                    <a:pt x="553212" y="807720"/>
                  </a:moveTo>
                  <a:lnTo>
                    <a:pt x="553212" y="19812"/>
                  </a:lnTo>
                  <a:lnTo>
                    <a:pt x="551616" y="12215"/>
                  </a:lnTo>
                  <a:lnTo>
                    <a:pt x="547306" y="5905"/>
                  </a:lnTo>
                  <a:lnTo>
                    <a:pt x="540996" y="1595"/>
                  </a:lnTo>
                  <a:lnTo>
                    <a:pt x="533400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807720"/>
                  </a:lnTo>
                  <a:lnTo>
                    <a:pt x="1357" y="814435"/>
                  </a:lnTo>
                  <a:lnTo>
                    <a:pt x="5143" y="820293"/>
                  </a:lnTo>
                  <a:lnTo>
                    <a:pt x="10929" y="824436"/>
                  </a:lnTo>
                  <a:lnTo>
                    <a:pt x="18288" y="82600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515112" y="38100"/>
                  </a:lnTo>
                  <a:lnTo>
                    <a:pt x="515112" y="19812"/>
                  </a:lnTo>
                  <a:lnTo>
                    <a:pt x="533400" y="38100"/>
                  </a:lnTo>
                  <a:lnTo>
                    <a:pt x="533400" y="826008"/>
                  </a:lnTo>
                  <a:lnTo>
                    <a:pt x="540996" y="824436"/>
                  </a:lnTo>
                  <a:lnTo>
                    <a:pt x="547306" y="820293"/>
                  </a:lnTo>
                  <a:lnTo>
                    <a:pt x="551616" y="814435"/>
                  </a:lnTo>
                  <a:lnTo>
                    <a:pt x="553212" y="807720"/>
                  </a:lnTo>
                  <a:close/>
                </a:path>
                <a:path w="553720" h="826135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553720" h="826135">
                  <a:moveTo>
                    <a:pt x="38100" y="78790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87908"/>
                  </a:lnTo>
                  <a:lnTo>
                    <a:pt x="38100" y="787908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18288" y="787908"/>
                  </a:lnTo>
                  <a:lnTo>
                    <a:pt x="38100" y="807720"/>
                  </a:lnTo>
                  <a:lnTo>
                    <a:pt x="38100" y="826008"/>
                  </a:lnTo>
                  <a:lnTo>
                    <a:pt x="515112" y="826008"/>
                  </a:lnTo>
                  <a:lnTo>
                    <a:pt x="515112" y="807720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38100" y="826008"/>
                  </a:moveTo>
                  <a:lnTo>
                    <a:pt x="38100" y="807720"/>
                  </a:lnTo>
                  <a:lnTo>
                    <a:pt x="18288" y="787908"/>
                  </a:lnTo>
                  <a:lnTo>
                    <a:pt x="18288" y="826008"/>
                  </a:lnTo>
                  <a:lnTo>
                    <a:pt x="38100" y="826008"/>
                  </a:lnTo>
                  <a:close/>
                </a:path>
                <a:path w="553720" h="826135">
                  <a:moveTo>
                    <a:pt x="533400" y="38100"/>
                  </a:moveTo>
                  <a:lnTo>
                    <a:pt x="515112" y="19812"/>
                  </a:lnTo>
                  <a:lnTo>
                    <a:pt x="515112" y="38100"/>
                  </a:lnTo>
                  <a:lnTo>
                    <a:pt x="533400" y="38100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533400" y="38100"/>
                  </a:lnTo>
                  <a:lnTo>
                    <a:pt x="515112" y="38100"/>
                  </a:lnTo>
                  <a:lnTo>
                    <a:pt x="515112" y="787908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533400" y="826008"/>
                  </a:moveTo>
                  <a:lnTo>
                    <a:pt x="533400" y="787908"/>
                  </a:lnTo>
                  <a:lnTo>
                    <a:pt x="515112" y="807720"/>
                  </a:lnTo>
                  <a:lnTo>
                    <a:pt x="515112" y="826008"/>
                  </a:lnTo>
                  <a:lnTo>
                    <a:pt x="533400" y="8260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4513" y="1528063"/>
            <a:ext cx="568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Step</a:t>
            </a:r>
            <a:r>
              <a:rPr sz="1800" spc="-3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5: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Supply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next</a:t>
            </a:r>
            <a:r>
              <a:rPr sz="1800" spc="-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letter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75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757"/>
                </a:solidFill>
                <a:latin typeface="Arial MT"/>
                <a:cs typeface="Arial MT"/>
              </a:rPr>
              <a:t>process </a:t>
            </a:r>
            <a:r>
              <a:rPr sz="1800" spc="-10" dirty="0">
                <a:solidFill>
                  <a:srgbClr val="585757"/>
                </a:solidFill>
                <a:latin typeface="Arial MT"/>
                <a:cs typeface="Arial MT"/>
              </a:rPr>
              <a:t>continues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11929" y="4680204"/>
            <a:ext cx="1678305" cy="756285"/>
            <a:chOff x="1011929" y="4680204"/>
            <a:chExt cx="1678305" cy="75628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61" y="4709160"/>
              <a:ext cx="1621536" cy="6979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11929" y="4680204"/>
              <a:ext cx="1678305" cy="756285"/>
            </a:xfrm>
            <a:custGeom>
              <a:avLst/>
              <a:gdLst/>
              <a:ahLst/>
              <a:cxnLst/>
              <a:rect l="l" t="t" r="r" b="b"/>
              <a:pathLst>
                <a:path w="1678305" h="756285">
                  <a:moveTo>
                    <a:pt x="1677930" y="749808"/>
                  </a:moveTo>
                  <a:lnTo>
                    <a:pt x="1677930" y="6096"/>
                  </a:lnTo>
                  <a:lnTo>
                    <a:pt x="167031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9808"/>
                  </a:lnTo>
                  <a:lnTo>
                    <a:pt x="6096" y="755904"/>
                  </a:lnTo>
                  <a:lnTo>
                    <a:pt x="13716" y="755904"/>
                  </a:ln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lnTo>
                    <a:pt x="1648974" y="28956"/>
                  </a:lnTo>
                  <a:lnTo>
                    <a:pt x="1648974" y="13716"/>
                  </a:lnTo>
                  <a:lnTo>
                    <a:pt x="1662690" y="28956"/>
                  </a:lnTo>
                  <a:lnTo>
                    <a:pt x="1662690" y="755904"/>
                  </a:lnTo>
                  <a:lnTo>
                    <a:pt x="1670310" y="755904"/>
                  </a:lnTo>
                  <a:lnTo>
                    <a:pt x="1677930" y="749808"/>
                  </a:lnTo>
                  <a:close/>
                </a:path>
                <a:path w="1678305" h="756285">
                  <a:moveTo>
                    <a:pt x="27432" y="28956"/>
                  </a:move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close/>
                </a:path>
                <a:path w="1678305" h="756285">
                  <a:moveTo>
                    <a:pt x="27432" y="726948"/>
                  </a:moveTo>
                  <a:lnTo>
                    <a:pt x="27432" y="28956"/>
                  </a:lnTo>
                  <a:lnTo>
                    <a:pt x="13716" y="28956"/>
                  </a:lnTo>
                  <a:lnTo>
                    <a:pt x="13716" y="726948"/>
                  </a:lnTo>
                  <a:lnTo>
                    <a:pt x="27432" y="726948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3716" y="726948"/>
                  </a:lnTo>
                  <a:lnTo>
                    <a:pt x="27432" y="740664"/>
                  </a:lnTo>
                  <a:lnTo>
                    <a:pt x="27432" y="755904"/>
                  </a:lnTo>
                  <a:lnTo>
                    <a:pt x="1648974" y="755904"/>
                  </a:lnTo>
                  <a:lnTo>
                    <a:pt x="1648974" y="740664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27432" y="755904"/>
                  </a:moveTo>
                  <a:lnTo>
                    <a:pt x="27432" y="740664"/>
                  </a:lnTo>
                  <a:lnTo>
                    <a:pt x="13716" y="726948"/>
                  </a:lnTo>
                  <a:lnTo>
                    <a:pt x="13716" y="755904"/>
                  </a:lnTo>
                  <a:lnTo>
                    <a:pt x="27432" y="755904"/>
                  </a:lnTo>
                  <a:close/>
                </a:path>
                <a:path w="1678305" h="756285">
                  <a:moveTo>
                    <a:pt x="1662690" y="28956"/>
                  </a:moveTo>
                  <a:lnTo>
                    <a:pt x="1648974" y="13716"/>
                  </a:lnTo>
                  <a:lnTo>
                    <a:pt x="1648974" y="28956"/>
                  </a:lnTo>
                  <a:lnTo>
                    <a:pt x="1662690" y="28956"/>
                  </a:lnTo>
                  <a:close/>
                </a:path>
                <a:path w="1678305" h="756285">
                  <a:moveTo>
                    <a:pt x="1662690" y="726948"/>
                  </a:moveTo>
                  <a:lnTo>
                    <a:pt x="1662690" y="28956"/>
                  </a:lnTo>
                  <a:lnTo>
                    <a:pt x="1648974" y="28956"/>
                  </a:lnTo>
                  <a:lnTo>
                    <a:pt x="1648974" y="726948"/>
                  </a:lnTo>
                  <a:lnTo>
                    <a:pt x="1662690" y="726948"/>
                  </a:lnTo>
                  <a:close/>
                </a:path>
                <a:path w="1678305" h="756285">
                  <a:moveTo>
                    <a:pt x="1662690" y="755904"/>
                  </a:moveTo>
                  <a:lnTo>
                    <a:pt x="1662690" y="726948"/>
                  </a:lnTo>
                  <a:lnTo>
                    <a:pt x="1648974" y="740664"/>
                  </a:lnTo>
                  <a:lnTo>
                    <a:pt x="1648974" y="755904"/>
                  </a:lnTo>
                  <a:lnTo>
                    <a:pt x="1662690" y="755904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3378708" y="4681728"/>
            <a:ext cx="1524000" cy="754380"/>
            <a:chOff x="3378708" y="4681728"/>
            <a:chExt cx="1524000" cy="754380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664" y="4710684"/>
              <a:ext cx="1467611" cy="69646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378708" y="4681728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0" y="748284"/>
                  </a:moveTo>
                  <a:lnTo>
                    <a:pt x="1524000" y="6096"/>
                  </a:lnTo>
                  <a:lnTo>
                    <a:pt x="151790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68" y="28956"/>
                  </a:lnTo>
                  <a:lnTo>
                    <a:pt x="1496568" y="13716"/>
                  </a:lnTo>
                  <a:lnTo>
                    <a:pt x="1510284" y="28956"/>
                  </a:lnTo>
                  <a:lnTo>
                    <a:pt x="1510284" y="754380"/>
                  </a:lnTo>
                  <a:lnTo>
                    <a:pt x="1517904" y="754380"/>
                  </a:lnTo>
                  <a:lnTo>
                    <a:pt x="1524000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68" y="754380"/>
                  </a:lnTo>
                  <a:lnTo>
                    <a:pt x="1496568" y="739140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84" y="28956"/>
                  </a:moveTo>
                  <a:lnTo>
                    <a:pt x="1496568" y="13716"/>
                  </a:lnTo>
                  <a:lnTo>
                    <a:pt x="1496568" y="28956"/>
                  </a:lnTo>
                  <a:lnTo>
                    <a:pt x="1510284" y="28956"/>
                  </a:lnTo>
                  <a:close/>
                </a:path>
                <a:path w="1524000" h="754379">
                  <a:moveTo>
                    <a:pt x="1510284" y="725424"/>
                  </a:moveTo>
                  <a:lnTo>
                    <a:pt x="1510284" y="28956"/>
                  </a:lnTo>
                  <a:lnTo>
                    <a:pt x="1496568" y="28956"/>
                  </a:lnTo>
                  <a:lnTo>
                    <a:pt x="1496568" y="725424"/>
                  </a:lnTo>
                  <a:lnTo>
                    <a:pt x="1510284" y="725424"/>
                  </a:lnTo>
                  <a:close/>
                </a:path>
                <a:path w="1524000" h="754379">
                  <a:moveTo>
                    <a:pt x="1510284" y="754380"/>
                  </a:moveTo>
                  <a:lnTo>
                    <a:pt x="1510284" y="725424"/>
                  </a:lnTo>
                  <a:lnTo>
                    <a:pt x="1496568" y="739140"/>
                  </a:lnTo>
                  <a:lnTo>
                    <a:pt x="1496568" y="754380"/>
                  </a:lnTo>
                  <a:lnTo>
                    <a:pt x="1510284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dirty="0"/>
              <a:t>Character</a:t>
            </a:r>
            <a:r>
              <a:rPr spc="-70" dirty="0"/>
              <a:t> </a:t>
            </a:r>
            <a:r>
              <a:rPr dirty="0"/>
              <a:t>Learning</a:t>
            </a:r>
            <a:r>
              <a:rPr spc="-35" dirty="0"/>
              <a:t> </a:t>
            </a:r>
            <a:r>
              <a:rPr spc="-10" dirty="0"/>
              <a:t>Model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/>
              <a:t>Bahria</a:t>
            </a:r>
            <a:r>
              <a:rPr spc="-40" dirty="0"/>
              <a:t> </a:t>
            </a:r>
            <a:r>
              <a:rPr dirty="0"/>
              <a:t>University,</a:t>
            </a:r>
            <a:r>
              <a:rPr spc="-50" dirty="0"/>
              <a:t> </a:t>
            </a:r>
            <a:r>
              <a:rPr dirty="0"/>
              <a:t>Spring</a:t>
            </a:r>
            <a:r>
              <a:rPr spc="-40" dirty="0"/>
              <a:t> </a:t>
            </a:r>
            <a:r>
              <a:rPr spc="-20" dirty="0"/>
              <a:t>2019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/>
              <a:t>DSC</a:t>
            </a:r>
            <a:r>
              <a:rPr spc="-10" dirty="0"/>
              <a:t> </a:t>
            </a:r>
            <a:r>
              <a:rPr dirty="0"/>
              <a:t>704</a:t>
            </a:r>
            <a:r>
              <a:rPr spc="-35" dirty="0"/>
              <a:t> </a:t>
            </a:r>
            <a:r>
              <a:rPr dirty="0"/>
              <a:t>Deep</a:t>
            </a:r>
            <a:r>
              <a:rPr spc="-2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13" y="3151632"/>
            <a:ext cx="3051175" cy="1979930"/>
            <a:chOff x="541013" y="3151632"/>
            <a:chExt cx="3051175" cy="1979930"/>
          </a:xfrm>
        </p:grpSpPr>
        <p:sp>
          <p:nvSpPr>
            <p:cNvPr id="3" name="object 3"/>
            <p:cNvSpPr/>
            <p:nvPr/>
          </p:nvSpPr>
          <p:spPr>
            <a:xfrm>
              <a:off x="541013" y="4146804"/>
              <a:ext cx="754380" cy="85725"/>
            </a:xfrm>
            <a:custGeom>
              <a:avLst/>
              <a:gdLst/>
              <a:ahLst/>
              <a:cxnLst/>
              <a:rect l="l" t="t" r="r" b="b"/>
              <a:pathLst>
                <a:path w="754380" h="85725">
                  <a:moveTo>
                    <a:pt x="668521" y="56546"/>
                  </a:moveTo>
                  <a:lnTo>
                    <a:pt x="668004" y="27596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68521" y="56546"/>
                  </a:lnTo>
                  <a:close/>
                </a:path>
                <a:path w="754380" h="85725">
                  <a:moveTo>
                    <a:pt x="754380" y="41148"/>
                  </a:moveTo>
                  <a:lnTo>
                    <a:pt x="667512" y="0"/>
                  </a:lnTo>
                  <a:lnTo>
                    <a:pt x="668004" y="27596"/>
                  </a:lnTo>
                  <a:lnTo>
                    <a:pt x="682752" y="27432"/>
                  </a:lnTo>
                  <a:lnTo>
                    <a:pt x="682752" y="78241"/>
                  </a:lnTo>
                  <a:lnTo>
                    <a:pt x="754380" y="41148"/>
                  </a:lnTo>
                  <a:close/>
                </a:path>
                <a:path w="754380" h="85725">
                  <a:moveTo>
                    <a:pt x="682752" y="56388"/>
                  </a:moveTo>
                  <a:lnTo>
                    <a:pt x="682752" y="27432"/>
                  </a:lnTo>
                  <a:lnTo>
                    <a:pt x="668004" y="27596"/>
                  </a:lnTo>
                  <a:lnTo>
                    <a:pt x="668521" y="56546"/>
                  </a:lnTo>
                  <a:lnTo>
                    <a:pt x="682752" y="56388"/>
                  </a:lnTo>
                  <a:close/>
                </a:path>
                <a:path w="754380" h="85725">
                  <a:moveTo>
                    <a:pt x="682752" y="78241"/>
                  </a:moveTo>
                  <a:lnTo>
                    <a:pt x="682752" y="56388"/>
                  </a:lnTo>
                  <a:lnTo>
                    <a:pt x="668521" y="56546"/>
                  </a:lnTo>
                  <a:lnTo>
                    <a:pt x="669036" y="85344"/>
                  </a:lnTo>
                  <a:lnTo>
                    <a:pt x="682752" y="7824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1" y="4018788"/>
              <a:ext cx="1728222" cy="11064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37481" y="4709160"/>
              <a:ext cx="1742439" cy="422275"/>
            </a:xfrm>
            <a:custGeom>
              <a:avLst/>
              <a:gdLst/>
              <a:ahLst/>
              <a:cxnLst/>
              <a:rect l="l" t="t" r="r" b="b"/>
              <a:pathLst>
                <a:path w="1742439" h="422275">
                  <a:moveTo>
                    <a:pt x="1524" y="355092"/>
                  </a:moveTo>
                  <a:lnTo>
                    <a:pt x="1524" y="67056"/>
                  </a:lnTo>
                  <a:lnTo>
                    <a:pt x="0" y="74676"/>
                  </a:lnTo>
                  <a:lnTo>
                    <a:pt x="0" y="347472"/>
                  </a:lnTo>
                  <a:lnTo>
                    <a:pt x="1524" y="355092"/>
                  </a:lnTo>
                  <a:close/>
                </a:path>
                <a:path w="1742439" h="422275">
                  <a:moveTo>
                    <a:pt x="1741938" y="355092"/>
                  </a:moveTo>
                  <a:lnTo>
                    <a:pt x="1741938" y="67056"/>
                  </a:lnTo>
                  <a:lnTo>
                    <a:pt x="1740414" y="59436"/>
                  </a:lnTo>
                  <a:lnTo>
                    <a:pt x="1720602" y="22860"/>
                  </a:lnTo>
                  <a:lnTo>
                    <a:pt x="1696218" y="6096"/>
                  </a:lnTo>
                  <a:lnTo>
                    <a:pt x="1690122" y="3048"/>
                  </a:lnTo>
                  <a:lnTo>
                    <a:pt x="1682502" y="1524"/>
                  </a:lnTo>
                  <a:lnTo>
                    <a:pt x="1674882" y="1524"/>
                  </a:lnTo>
                  <a:lnTo>
                    <a:pt x="1667262" y="0"/>
                  </a:lnTo>
                  <a:lnTo>
                    <a:pt x="74676" y="0"/>
                  </a:lnTo>
                  <a:lnTo>
                    <a:pt x="67056" y="1524"/>
                  </a:lnTo>
                  <a:lnTo>
                    <a:pt x="60960" y="1524"/>
                  </a:lnTo>
                  <a:lnTo>
                    <a:pt x="22860" y="22860"/>
                  </a:lnTo>
                  <a:lnTo>
                    <a:pt x="4572" y="53340"/>
                  </a:lnTo>
                  <a:lnTo>
                    <a:pt x="1524" y="59436"/>
                  </a:lnTo>
                  <a:lnTo>
                    <a:pt x="1524" y="362712"/>
                  </a:lnTo>
                  <a:lnTo>
                    <a:pt x="4572" y="368808"/>
                  </a:lnTo>
                  <a:lnTo>
                    <a:pt x="6096" y="376428"/>
                  </a:lnTo>
                  <a:lnTo>
                    <a:pt x="9144" y="382524"/>
                  </a:lnTo>
                  <a:lnTo>
                    <a:pt x="13716" y="388620"/>
                  </a:lnTo>
                  <a:lnTo>
                    <a:pt x="13716" y="68580"/>
                  </a:lnTo>
                  <a:lnTo>
                    <a:pt x="15240" y="62484"/>
                  </a:lnTo>
                  <a:lnTo>
                    <a:pt x="15240" y="56388"/>
                  </a:lnTo>
                  <a:lnTo>
                    <a:pt x="18288" y="50292"/>
                  </a:lnTo>
                  <a:lnTo>
                    <a:pt x="18288" y="51816"/>
                  </a:lnTo>
                  <a:lnTo>
                    <a:pt x="22860" y="42672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7"/>
                  </a:lnTo>
                  <a:lnTo>
                    <a:pt x="41148" y="22860"/>
                  </a:lnTo>
                  <a:lnTo>
                    <a:pt x="41148" y="23241"/>
                  </a:lnTo>
                  <a:lnTo>
                    <a:pt x="45720" y="19812"/>
                  </a:lnTo>
                  <a:lnTo>
                    <a:pt x="45720" y="21336"/>
                  </a:lnTo>
                  <a:lnTo>
                    <a:pt x="50292" y="19050"/>
                  </a:lnTo>
                  <a:lnTo>
                    <a:pt x="50292" y="18288"/>
                  </a:lnTo>
                  <a:lnTo>
                    <a:pt x="56388" y="15240"/>
                  </a:lnTo>
                  <a:lnTo>
                    <a:pt x="56388" y="16764"/>
                  </a:lnTo>
                  <a:lnTo>
                    <a:pt x="62484" y="13716"/>
                  </a:lnTo>
                  <a:lnTo>
                    <a:pt x="62484" y="15240"/>
                  </a:lnTo>
                  <a:lnTo>
                    <a:pt x="68580" y="13716"/>
                  </a:lnTo>
                  <a:lnTo>
                    <a:pt x="1674882" y="13716"/>
                  </a:lnTo>
                  <a:lnTo>
                    <a:pt x="1674882" y="14020"/>
                  </a:lnTo>
                  <a:lnTo>
                    <a:pt x="1679454" y="14935"/>
                  </a:lnTo>
                  <a:lnTo>
                    <a:pt x="1679454" y="13716"/>
                  </a:lnTo>
                  <a:lnTo>
                    <a:pt x="1685550" y="16154"/>
                  </a:lnTo>
                  <a:lnTo>
                    <a:pt x="1685550" y="15240"/>
                  </a:lnTo>
                  <a:lnTo>
                    <a:pt x="1696218" y="20574"/>
                  </a:lnTo>
                  <a:lnTo>
                    <a:pt x="1696218" y="19812"/>
                  </a:lnTo>
                  <a:lnTo>
                    <a:pt x="1702314" y="24384"/>
                  </a:lnTo>
                  <a:lnTo>
                    <a:pt x="1702314" y="22860"/>
                  </a:lnTo>
                  <a:lnTo>
                    <a:pt x="1711458" y="32004"/>
                  </a:lnTo>
                  <a:lnTo>
                    <a:pt x="1711458" y="30480"/>
                  </a:lnTo>
                  <a:lnTo>
                    <a:pt x="1719078" y="41148"/>
                  </a:lnTo>
                  <a:lnTo>
                    <a:pt x="1719078" y="39624"/>
                  </a:lnTo>
                  <a:lnTo>
                    <a:pt x="1725174" y="51816"/>
                  </a:lnTo>
                  <a:lnTo>
                    <a:pt x="1725174" y="50292"/>
                  </a:lnTo>
                  <a:lnTo>
                    <a:pt x="1729746" y="68580"/>
                  </a:lnTo>
                  <a:lnTo>
                    <a:pt x="1729746" y="388620"/>
                  </a:lnTo>
                  <a:lnTo>
                    <a:pt x="1735842" y="376428"/>
                  </a:lnTo>
                  <a:lnTo>
                    <a:pt x="1738890" y="368808"/>
                  </a:lnTo>
                  <a:lnTo>
                    <a:pt x="1740414" y="362712"/>
                  </a:lnTo>
                  <a:lnTo>
                    <a:pt x="1741938" y="355092"/>
                  </a:lnTo>
                  <a:close/>
                </a:path>
                <a:path w="1742439" h="422275">
                  <a:moveTo>
                    <a:pt x="16764" y="365760"/>
                  </a:moveTo>
                  <a:lnTo>
                    <a:pt x="13716" y="353568"/>
                  </a:lnTo>
                  <a:lnTo>
                    <a:pt x="13716" y="388620"/>
                  </a:lnTo>
                  <a:lnTo>
                    <a:pt x="15240" y="390398"/>
                  </a:lnTo>
                  <a:lnTo>
                    <a:pt x="15240" y="365760"/>
                  </a:lnTo>
                  <a:lnTo>
                    <a:pt x="16764" y="365760"/>
                  </a:lnTo>
                  <a:close/>
                </a:path>
                <a:path w="1742439" h="422275">
                  <a:moveTo>
                    <a:pt x="16764" y="56388"/>
                  </a:moveTo>
                  <a:lnTo>
                    <a:pt x="15240" y="56388"/>
                  </a:lnTo>
                  <a:lnTo>
                    <a:pt x="15240" y="62484"/>
                  </a:lnTo>
                  <a:lnTo>
                    <a:pt x="16764" y="56388"/>
                  </a:lnTo>
                  <a:close/>
                </a:path>
                <a:path w="1742439" h="422275">
                  <a:moveTo>
                    <a:pt x="24384" y="382524"/>
                  </a:moveTo>
                  <a:lnTo>
                    <a:pt x="18288" y="370332"/>
                  </a:lnTo>
                  <a:lnTo>
                    <a:pt x="18288" y="371856"/>
                  </a:lnTo>
                  <a:lnTo>
                    <a:pt x="15240" y="365760"/>
                  </a:lnTo>
                  <a:lnTo>
                    <a:pt x="15240" y="390398"/>
                  </a:lnTo>
                  <a:lnTo>
                    <a:pt x="22860" y="399288"/>
                  </a:lnTo>
                  <a:lnTo>
                    <a:pt x="22860" y="381000"/>
                  </a:lnTo>
                  <a:lnTo>
                    <a:pt x="24384" y="382524"/>
                  </a:lnTo>
                  <a:close/>
                </a:path>
                <a:path w="1742439" h="422275">
                  <a:moveTo>
                    <a:pt x="24384" y="39624"/>
                  </a:moveTo>
                  <a:lnTo>
                    <a:pt x="22860" y="41148"/>
                  </a:lnTo>
                  <a:lnTo>
                    <a:pt x="22860" y="42672"/>
                  </a:lnTo>
                  <a:lnTo>
                    <a:pt x="24384" y="39624"/>
                  </a:lnTo>
                  <a:close/>
                </a:path>
                <a:path w="1742439" h="422275">
                  <a:moveTo>
                    <a:pt x="31300" y="390847"/>
                  </a:moveTo>
                  <a:lnTo>
                    <a:pt x="22860" y="381000"/>
                  </a:lnTo>
                  <a:lnTo>
                    <a:pt x="22860" y="399288"/>
                  </a:lnTo>
                  <a:lnTo>
                    <a:pt x="30480" y="405819"/>
                  </a:lnTo>
                  <a:lnTo>
                    <a:pt x="30480" y="390144"/>
                  </a:lnTo>
                  <a:lnTo>
                    <a:pt x="31300" y="390847"/>
                  </a:lnTo>
                  <a:close/>
                </a:path>
                <a:path w="1742439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300" y="31300"/>
                  </a:lnTo>
                  <a:lnTo>
                    <a:pt x="32004" y="30480"/>
                  </a:lnTo>
                  <a:close/>
                </a:path>
                <a:path w="1742439" h="422275">
                  <a:moveTo>
                    <a:pt x="31300" y="31300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300" y="31300"/>
                  </a:lnTo>
                  <a:close/>
                </a:path>
                <a:path w="1742439" h="422275">
                  <a:moveTo>
                    <a:pt x="32004" y="391668"/>
                  </a:moveTo>
                  <a:lnTo>
                    <a:pt x="31300" y="390847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742439" h="422275">
                  <a:moveTo>
                    <a:pt x="32004" y="407125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5819"/>
                  </a:lnTo>
                  <a:lnTo>
                    <a:pt x="32004" y="407125"/>
                  </a:lnTo>
                  <a:close/>
                </a:path>
                <a:path w="1742439" h="422275">
                  <a:moveTo>
                    <a:pt x="32004" y="30697"/>
                  </a:moveTo>
                  <a:lnTo>
                    <a:pt x="32004" y="30480"/>
                  </a:lnTo>
                  <a:lnTo>
                    <a:pt x="31300" y="31300"/>
                  </a:lnTo>
                  <a:lnTo>
                    <a:pt x="32004" y="30697"/>
                  </a:lnTo>
                  <a:close/>
                </a:path>
                <a:path w="1742439" h="422275">
                  <a:moveTo>
                    <a:pt x="41148" y="413766"/>
                  </a:moveTo>
                  <a:lnTo>
                    <a:pt x="41148" y="399288"/>
                  </a:lnTo>
                  <a:lnTo>
                    <a:pt x="31300" y="390847"/>
                  </a:lnTo>
                  <a:lnTo>
                    <a:pt x="32004" y="391668"/>
                  </a:lnTo>
                  <a:lnTo>
                    <a:pt x="32004" y="407125"/>
                  </a:lnTo>
                  <a:lnTo>
                    <a:pt x="33528" y="408432"/>
                  </a:lnTo>
                  <a:lnTo>
                    <a:pt x="39624" y="413004"/>
                  </a:lnTo>
                  <a:lnTo>
                    <a:pt x="41148" y="413766"/>
                  </a:lnTo>
                  <a:close/>
                </a:path>
                <a:path w="1742439" h="422275">
                  <a:moveTo>
                    <a:pt x="41148" y="23241"/>
                  </a:moveTo>
                  <a:lnTo>
                    <a:pt x="41148" y="22860"/>
                  </a:lnTo>
                  <a:lnTo>
                    <a:pt x="39624" y="24384"/>
                  </a:lnTo>
                  <a:lnTo>
                    <a:pt x="41148" y="23241"/>
                  </a:lnTo>
                  <a:close/>
                </a:path>
                <a:path w="1742439" h="422275">
                  <a:moveTo>
                    <a:pt x="51816" y="403860"/>
                  </a:moveTo>
                  <a:lnTo>
                    <a:pt x="45720" y="400812"/>
                  </a:lnTo>
                  <a:lnTo>
                    <a:pt x="45720" y="402336"/>
                  </a:lnTo>
                  <a:lnTo>
                    <a:pt x="39624" y="397764"/>
                  </a:lnTo>
                  <a:lnTo>
                    <a:pt x="41148" y="399288"/>
                  </a:lnTo>
                  <a:lnTo>
                    <a:pt x="41148" y="413766"/>
                  </a:lnTo>
                  <a:lnTo>
                    <a:pt x="45720" y="416052"/>
                  </a:lnTo>
                  <a:lnTo>
                    <a:pt x="50292" y="417880"/>
                  </a:lnTo>
                  <a:lnTo>
                    <a:pt x="50292" y="403860"/>
                  </a:lnTo>
                  <a:lnTo>
                    <a:pt x="51816" y="403860"/>
                  </a:lnTo>
                  <a:close/>
                </a:path>
                <a:path w="1742439" h="422275">
                  <a:moveTo>
                    <a:pt x="51816" y="18288"/>
                  </a:moveTo>
                  <a:lnTo>
                    <a:pt x="50292" y="18288"/>
                  </a:lnTo>
                  <a:lnTo>
                    <a:pt x="50292" y="19050"/>
                  </a:lnTo>
                  <a:lnTo>
                    <a:pt x="51816" y="18288"/>
                  </a:lnTo>
                  <a:close/>
                </a:path>
                <a:path w="1742439" h="422275">
                  <a:moveTo>
                    <a:pt x="1680978" y="420928"/>
                  </a:moveTo>
                  <a:lnTo>
                    <a:pt x="1680978" y="408432"/>
                  </a:lnTo>
                  <a:lnTo>
                    <a:pt x="62484" y="408432"/>
                  </a:lnTo>
                  <a:lnTo>
                    <a:pt x="56388" y="406908"/>
                  </a:lnTo>
                  <a:lnTo>
                    <a:pt x="50292" y="403860"/>
                  </a:lnTo>
                  <a:lnTo>
                    <a:pt x="50292" y="417880"/>
                  </a:lnTo>
                  <a:lnTo>
                    <a:pt x="53340" y="419100"/>
                  </a:lnTo>
                  <a:lnTo>
                    <a:pt x="60960" y="420624"/>
                  </a:lnTo>
                  <a:lnTo>
                    <a:pt x="67056" y="422148"/>
                  </a:lnTo>
                  <a:lnTo>
                    <a:pt x="1674882" y="422148"/>
                  </a:lnTo>
                  <a:lnTo>
                    <a:pt x="1680978" y="420928"/>
                  </a:lnTo>
                  <a:close/>
                </a:path>
                <a:path w="1742439" h="422275">
                  <a:moveTo>
                    <a:pt x="1674882" y="14020"/>
                  </a:moveTo>
                  <a:lnTo>
                    <a:pt x="1674882" y="13716"/>
                  </a:lnTo>
                  <a:lnTo>
                    <a:pt x="1673358" y="13716"/>
                  </a:lnTo>
                  <a:lnTo>
                    <a:pt x="1674882" y="14020"/>
                  </a:lnTo>
                  <a:close/>
                </a:path>
                <a:path w="1742439" h="422275">
                  <a:moveTo>
                    <a:pt x="1680978" y="15240"/>
                  </a:moveTo>
                  <a:lnTo>
                    <a:pt x="1679454" y="13716"/>
                  </a:lnTo>
                  <a:lnTo>
                    <a:pt x="1679454" y="14935"/>
                  </a:lnTo>
                  <a:lnTo>
                    <a:pt x="1680978" y="15240"/>
                  </a:lnTo>
                  <a:close/>
                </a:path>
                <a:path w="1742439" h="422275">
                  <a:moveTo>
                    <a:pt x="1687074" y="419709"/>
                  </a:moveTo>
                  <a:lnTo>
                    <a:pt x="1687074" y="406908"/>
                  </a:lnTo>
                  <a:lnTo>
                    <a:pt x="1679454" y="408432"/>
                  </a:lnTo>
                  <a:lnTo>
                    <a:pt x="1680978" y="408432"/>
                  </a:lnTo>
                  <a:lnTo>
                    <a:pt x="1680978" y="420928"/>
                  </a:lnTo>
                  <a:lnTo>
                    <a:pt x="1687074" y="419709"/>
                  </a:lnTo>
                  <a:close/>
                </a:path>
                <a:path w="1742439" h="422275">
                  <a:moveTo>
                    <a:pt x="1687074" y="16764"/>
                  </a:moveTo>
                  <a:lnTo>
                    <a:pt x="1685550" y="15240"/>
                  </a:lnTo>
                  <a:lnTo>
                    <a:pt x="1685550" y="16154"/>
                  </a:lnTo>
                  <a:lnTo>
                    <a:pt x="1687074" y="16764"/>
                  </a:lnTo>
                  <a:close/>
                </a:path>
                <a:path w="1742439" h="422275">
                  <a:moveTo>
                    <a:pt x="1697742" y="400812"/>
                  </a:moveTo>
                  <a:lnTo>
                    <a:pt x="1685550" y="406908"/>
                  </a:lnTo>
                  <a:lnTo>
                    <a:pt x="1687074" y="406908"/>
                  </a:lnTo>
                  <a:lnTo>
                    <a:pt x="1687074" y="419709"/>
                  </a:lnTo>
                  <a:lnTo>
                    <a:pt x="1690122" y="419100"/>
                  </a:lnTo>
                  <a:lnTo>
                    <a:pt x="1696218" y="416052"/>
                  </a:lnTo>
                  <a:lnTo>
                    <a:pt x="1696218" y="402336"/>
                  </a:lnTo>
                  <a:lnTo>
                    <a:pt x="1697742" y="400812"/>
                  </a:lnTo>
                  <a:close/>
                </a:path>
                <a:path w="1742439" h="422275">
                  <a:moveTo>
                    <a:pt x="1697742" y="21336"/>
                  </a:moveTo>
                  <a:lnTo>
                    <a:pt x="1696218" y="19812"/>
                  </a:lnTo>
                  <a:lnTo>
                    <a:pt x="1696218" y="20574"/>
                  </a:lnTo>
                  <a:lnTo>
                    <a:pt x="1697742" y="21336"/>
                  </a:lnTo>
                  <a:close/>
                </a:path>
                <a:path w="1742439" h="422275">
                  <a:moveTo>
                    <a:pt x="1729746" y="388620"/>
                  </a:moveTo>
                  <a:lnTo>
                    <a:pt x="1729746" y="353568"/>
                  </a:lnTo>
                  <a:lnTo>
                    <a:pt x="1725174" y="371856"/>
                  </a:lnTo>
                  <a:lnTo>
                    <a:pt x="1722126" y="376428"/>
                  </a:lnTo>
                  <a:lnTo>
                    <a:pt x="1719078" y="382524"/>
                  </a:lnTo>
                  <a:lnTo>
                    <a:pt x="1719078" y="381000"/>
                  </a:lnTo>
                  <a:lnTo>
                    <a:pt x="1711458" y="391668"/>
                  </a:lnTo>
                  <a:lnTo>
                    <a:pt x="1711458" y="390144"/>
                  </a:lnTo>
                  <a:lnTo>
                    <a:pt x="1702314" y="399288"/>
                  </a:lnTo>
                  <a:lnTo>
                    <a:pt x="1702314" y="397764"/>
                  </a:lnTo>
                  <a:lnTo>
                    <a:pt x="1696218" y="402336"/>
                  </a:lnTo>
                  <a:lnTo>
                    <a:pt x="1696218" y="416052"/>
                  </a:lnTo>
                  <a:lnTo>
                    <a:pt x="1703838" y="413004"/>
                  </a:lnTo>
                  <a:lnTo>
                    <a:pt x="1709934" y="408432"/>
                  </a:lnTo>
                  <a:lnTo>
                    <a:pt x="1720602" y="399288"/>
                  </a:lnTo>
                  <a:lnTo>
                    <a:pt x="172974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453" y="3983735"/>
              <a:ext cx="1303026" cy="408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88357" y="3977640"/>
              <a:ext cx="1315720" cy="422275"/>
            </a:xfrm>
            <a:custGeom>
              <a:avLst/>
              <a:gdLst/>
              <a:ahLst/>
              <a:cxnLst/>
              <a:rect l="l" t="t" r="r" b="b"/>
              <a:pathLst>
                <a:path w="1315720" h="422275">
                  <a:moveTo>
                    <a:pt x="1315218" y="355092"/>
                  </a:moveTo>
                  <a:lnTo>
                    <a:pt x="1315218" y="67056"/>
                  </a:lnTo>
                  <a:lnTo>
                    <a:pt x="1312170" y="51816"/>
                  </a:lnTo>
                  <a:lnTo>
                    <a:pt x="1310646" y="45720"/>
                  </a:lnTo>
                  <a:lnTo>
                    <a:pt x="1306074" y="39624"/>
                  </a:lnTo>
                  <a:lnTo>
                    <a:pt x="1303026" y="32004"/>
                  </a:lnTo>
                  <a:lnTo>
                    <a:pt x="1271022" y="6096"/>
                  </a:lnTo>
                  <a:lnTo>
                    <a:pt x="1255782" y="1524"/>
                  </a:lnTo>
                  <a:lnTo>
                    <a:pt x="1249686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7620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28956" y="32613"/>
                  </a:lnTo>
                  <a:lnTo>
                    <a:pt x="28956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242066" y="12192"/>
                  </a:lnTo>
                  <a:lnTo>
                    <a:pt x="1242066" y="12496"/>
                  </a:lnTo>
                  <a:lnTo>
                    <a:pt x="1248162" y="13716"/>
                  </a:lnTo>
                  <a:lnTo>
                    <a:pt x="1254258" y="13716"/>
                  </a:lnTo>
                  <a:lnTo>
                    <a:pt x="1260354" y="15240"/>
                  </a:lnTo>
                  <a:lnTo>
                    <a:pt x="1260354" y="16002"/>
                  </a:lnTo>
                  <a:lnTo>
                    <a:pt x="1264926" y="18288"/>
                  </a:lnTo>
                  <a:lnTo>
                    <a:pt x="1264926" y="16764"/>
                  </a:lnTo>
                  <a:lnTo>
                    <a:pt x="1271022" y="19812"/>
                  </a:lnTo>
                  <a:lnTo>
                    <a:pt x="1275594" y="22860"/>
                  </a:lnTo>
                  <a:lnTo>
                    <a:pt x="1284738" y="30480"/>
                  </a:lnTo>
                  <a:lnTo>
                    <a:pt x="1292358" y="41148"/>
                  </a:lnTo>
                  <a:lnTo>
                    <a:pt x="1292358" y="39624"/>
                  </a:lnTo>
                  <a:lnTo>
                    <a:pt x="1295406" y="45720"/>
                  </a:lnTo>
                  <a:lnTo>
                    <a:pt x="1295406" y="44196"/>
                  </a:lnTo>
                  <a:lnTo>
                    <a:pt x="1298454" y="50292"/>
                  </a:lnTo>
                  <a:lnTo>
                    <a:pt x="1303026" y="68580"/>
                  </a:lnTo>
                  <a:lnTo>
                    <a:pt x="1303026" y="388620"/>
                  </a:lnTo>
                  <a:lnTo>
                    <a:pt x="1306074" y="382524"/>
                  </a:lnTo>
                  <a:lnTo>
                    <a:pt x="1310646" y="376428"/>
                  </a:lnTo>
                  <a:lnTo>
                    <a:pt x="1313694" y="361188"/>
                  </a:lnTo>
                  <a:lnTo>
                    <a:pt x="1315218" y="355092"/>
                  </a:lnTo>
                  <a:close/>
                </a:path>
                <a:path w="1315720" h="422275">
                  <a:moveTo>
                    <a:pt x="30078" y="391106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28956" y="405819"/>
                  </a:lnTo>
                  <a:lnTo>
                    <a:pt x="28956" y="390144"/>
                  </a:lnTo>
                  <a:lnTo>
                    <a:pt x="30078" y="391106"/>
                  </a:lnTo>
                  <a:close/>
                </a:path>
                <a:path w="1315720" h="422275">
                  <a:moveTo>
                    <a:pt x="30480" y="30480"/>
                  </a:moveTo>
                  <a:lnTo>
                    <a:pt x="28956" y="30480"/>
                  </a:lnTo>
                  <a:lnTo>
                    <a:pt x="28956" y="32613"/>
                  </a:lnTo>
                  <a:lnTo>
                    <a:pt x="30480" y="30480"/>
                  </a:lnTo>
                  <a:close/>
                </a:path>
                <a:path w="1315720" h="422275">
                  <a:moveTo>
                    <a:pt x="30480" y="391668"/>
                  </a:moveTo>
                  <a:lnTo>
                    <a:pt x="30078" y="391106"/>
                  </a:lnTo>
                  <a:lnTo>
                    <a:pt x="28956" y="390144"/>
                  </a:lnTo>
                  <a:lnTo>
                    <a:pt x="30480" y="391668"/>
                  </a:lnTo>
                  <a:close/>
                </a:path>
                <a:path w="1315720" h="422275">
                  <a:moveTo>
                    <a:pt x="30480" y="407125"/>
                  </a:moveTo>
                  <a:lnTo>
                    <a:pt x="30480" y="391668"/>
                  </a:lnTo>
                  <a:lnTo>
                    <a:pt x="28956" y="390144"/>
                  </a:lnTo>
                  <a:lnTo>
                    <a:pt x="28956" y="405819"/>
                  </a:lnTo>
                  <a:lnTo>
                    <a:pt x="30480" y="407125"/>
                  </a:lnTo>
                  <a:close/>
                </a:path>
                <a:path w="1315720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078" y="391106"/>
                  </a:lnTo>
                  <a:lnTo>
                    <a:pt x="30480" y="391668"/>
                  </a:lnTo>
                  <a:lnTo>
                    <a:pt x="30480" y="407125"/>
                  </a:lnTo>
                  <a:lnTo>
                    <a:pt x="32004" y="408432"/>
                  </a:lnTo>
                  <a:lnTo>
                    <a:pt x="38100" y="413004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315720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315720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5720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315720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5720" h="422275">
                  <a:moveTo>
                    <a:pt x="1248162" y="420928"/>
                  </a:moveTo>
                  <a:lnTo>
                    <a:pt x="1248162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242066" y="422148"/>
                  </a:lnTo>
                  <a:lnTo>
                    <a:pt x="1248162" y="420928"/>
                  </a:lnTo>
                  <a:close/>
                </a:path>
                <a:path w="1315720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315720" h="422275">
                  <a:moveTo>
                    <a:pt x="1242066" y="12496"/>
                  </a:moveTo>
                  <a:lnTo>
                    <a:pt x="1242066" y="12192"/>
                  </a:lnTo>
                  <a:lnTo>
                    <a:pt x="1240542" y="12192"/>
                  </a:lnTo>
                  <a:lnTo>
                    <a:pt x="1242066" y="12496"/>
                  </a:lnTo>
                  <a:close/>
                </a:path>
                <a:path w="1315720" h="422275">
                  <a:moveTo>
                    <a:pt x="1260354" y="418795"/>
                  </a:moveTo>
                  <a:lnTo>
                    <a:pt x="1260354" y="405384"/>
                  </a:lnTo>
                  <a:lnTo>
                    <a:pt x="1254258" y="406908"/>
                  </a:lnTo>
                  <a:lnTo>
                    <a:pt x="1246638" y="408432"/>
                  </a:lnTo>
                  <a:lnTo>
                    <a:pt x="1248162" y="408432"/>
                  </a:lnTo>
                  <a:lnTo>
                    <a:pt x="1248162" y="420928"/>
                  </a:lnTo>
                  <a:lnTo>
                    <a:pt x="1249686" y="420624"/>
                  </a:lnTo>
                  <a:lnTo>
                    <a:pt x="1255782" y="420624"/>
                  </a:lnTo>
                  <a:lnTo>
                    <a:pt x="1260354" y="418795"/>
                  </a:lnTo>
                  <a:close/>
                </a:path>
                <a:path w="1315720" h="422275">
                  <a:moveTo>
                    <a:pt x="1260354" y="16002"/>
                  </a:moveTo>
                  <a:lnTo>
                    <a:pt x="1260354" y="15240"/>
                  </a:lnTo>
                  <a:lnTo>
                    <a:pt x="1258830" y="15240"/>
                  </a:lnTo>
                  <a:lnTo>
                    <a:pt x="1260354" y="16002"/>
                  </a:lnTo>
                  <a:close/>
                </a:path>
                <a:path w="1315720" h="422275">
                  <a:moveTo>
                    <a:pt x="1303026" y="388620"/>
                  </a:moveTo>
                  <a:lnTo>
                    <a:pt x="1303026" y="353568"/>
                  </a:lnTo>
                  <a:lnTo>
                    <a:pt x="1298454" y="371856"/>
                  </a:lnTo>
                  <a:lnTo>
                    <a:pt x="1298454" y="370332"/>
                  </a:lnTo>
                  <a:lnTo>
                    <a:pt x="1295406" y="376428"/>
                  </a:lnTo>
                  <a:lnTo>
                    <a:pt x="1292358" y="381000"/>
                  </a:lnTo>
                  <a:lnTo>
                    <a:pt x="1284738" y="391668"/>
                  </a:lnTo>
                  <a:lnTo>
                    <a:pt x="1284738" y="390144"/>
                  </a:lnTo>
                  <a:lnTo>
                    <a:pt x="1275594" y="399288"/>
                  </a:lnTo>
                  <a:lnTo>
                    <a:pt x="1275594" y="397764"/>
                  </a:lnTo>
                  <a:lnTo>
                    <a:pt x="1271022" y="400812"/>
                  </a:lnTo>
                  <a:lnTo>
                    <a:pt x="1264926" y="403860"/>
                  </a:lnTo>
                  <a:lnTo>
                    <a:pt x="1258830" y="405384"/>
                  </a:lnTo>
                  <a:lnTo>
                    <a:pt x="1260354" y="405384"/>
                  </a:lnTo>
                  <a:lnTo>
                    <a:pt x="1260354" y="418795"/>
                  </a:lnTo>
                  <a:lnTo>
                    <a:pt x="1263402" y="417576"/>
                  </a:lnTo>
                  <a:lnTo>
                    <a:pt x="1271022" y="416052"/>
                  </a:lnTo>
                  <a:lnTo>
                    <a:pt x="1277118" y="413004"/>
                  </a:lnTo>
                  <a:lnTo>
                    <a:pt x="1283214" y="408432"/>
                  </a:lnTo>
                  <a:lnTo>
                    <a:pt x="1293882" y="399288"/>
                  </a:lnTo>
                  <a:lnTo>
                    <a:pt x="1303026" y="388620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6625" y="333755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40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9005" y="3331464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649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91440"/>
                  </a:lnTo>
                  <a:lnTo>
                    <a:pt x="27432" y="88392"/>
                  </a:lnTo>
                  <a:lnTo>
                    <a:pt x="33528" y="78638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30480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556" y="156972"/>
                  </a:lnTo>
                  <a:lnTo>
                    <a:pt x="257556" y="221361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28956" y="227076"/>
                  </a:move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22860" y="245364"/>
                  </a:lnTo>
                  <a:lnTo>
                    <a:pt x="27432" y="252679"/>
                  </a:lnTo>
                  <a:lnTo>
                    <a:pt x="27432" y="225552"/>
                  </a:lnTo>
                  <a:lnTo>
                    <a:pt x="28956" y="227076"/>
                  </a:lnTo>
                  <a:close/>
                </a:path>
                <a:path w="269875" h="314325">
                  <a:moveTo>
                    <a:pt x="28956" y="88392"/>
                  </a:moveTo>
                  <a:lnTo>
                    <a:pt x="27432" y="88392"/>
                  </a:lnTo>
                  <a:lnTo>
                    <a:pt x="27432" y="91440"/>
                  </a:lnTo>
                  <a:lnTo>
                    <a:pt x="28956" y="88392"/>
                  </a:lnTo>
                  <a:close/>
                </a:path>
                <a:path w="269875" h="314325">
                  <a:moveTo>
                    <a:pt x="35052" y="239268"/>
                  </a:moveTo>
                  <a:lnTo>
                    <a:pt x="27432" y="225552"/>
                  </a:lnTo>
                  <a:lnTo>
                    <a:pt x="27432" y="252679"/>
                  </a:lnTo>
                  <a:lnTo>
                    <a:pt x="30480" y="257556"/>
                  </a:lnTo>
                  <a:lnTo>
                    <a:pt x="33528" y="261112"/>
                  </a:lnTo>
                  <a:lnTo>
                    <a:pt x="33528" y="237744"/>
                  </a:lnTo>
                  <a:lnTo>
                    <a:pt x="35052" y="239268"/>
                  </a:lnTo>
                  <a:close/>
                </a:path>
                <a:path w="269875" h="314325">
                  <a:moveTo>
                    <a:pt x="35052" y="76200"/>
                  </a:moveTo>
                  <a:lnTo>
                    <a:pt x="33528" y="76200"/>
                  </a:lnTo>
                  <a:lnTo>
                    <a:pt x="33528" y="78638"/>
                  </a:lnTo>
                  <a:lnTo>
                    <a:pt x="35052" y="76200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61112"/>
                  </a:lnTo>
                  <a:lnTo>
                    <a:pt x="70104" y="295656"/>
                  </a:lnTo>
                  <a:lnTo>
                    <a:pt x="109728" y="311234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3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7556" y="221361"/>
                  </a:moveTo>
                  <a:lnTo>
                    <a:pt x="257556" y="15697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7556" y="221361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8111" y="3337559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52016" y="3331464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6700" y="12649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199644" y="19812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9624" y="45720"/>
                  </a:lnTo>
                  <a:lnTo>
                    <a:pt x="15240" y="8229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2192" y="222504"/>
                  </a:lnTo>
                  <a:lnTo>
                    <a:pt x="12192" y="156972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7432" y="88392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56388" y="47244"/>
                  </a:lnTo>
                  <a:lnTo>
                    <a:pt x="56388" y="45720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609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47828" y="13716"/>
                  </a:lnTo>
                  <a:lnTo>
                    <a:pt x="147828" y="13906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20980" y="54864"/>
                  </a:lnTo>
                  <a:lnTo>
                    <a:pt x="220980" y="56642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8872"/>
                  </a:lnTo>
                  <a:lnTo>
                    <a:pt x="254508" y="128016"/>
                  </a:lnTo>
                  <a:lnTo>
                    <a:pt x="254508" y="13563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8224" y="173736"/>
                  </a:lnTo>
                  <a:close/>
                </a:path>
                <a:path w="268605" h="314325">
                  <a:moveTo>
                    <a:pt x="57208" y="268927"/>
                  </a:move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56972"/>
                  </a:lnTo>
                  <a:lnTo>
                    <a:pt x="12192" y="222504"/>
                  </a:lnTo>
                  <a:lnTo>
                    <a:pt x="30480" y="257556"/>
                  </a:lnTo>
                  <a:lnTo>
                    <a:pt x="56388" y="285423"/>
                  </a:lnTo>
                  <a:lnTo>
                    <a:pt x="56388" y="268224"/>
                  </a:lnTo>
                  <a:lnTo>
                    <a:pt x="57208" y="268927"/>
                  </a:lnTo>
                  <a:close/>
                </a:path>
                <a:path w="268605" h="314325">
                  <a:moveTo>
                    <a:pt x="57912" y="45720"/>
                  </a:moveTo>
                  <a:lnTo>
                    <a:pt x="56388" y="45720"/>
                  </a:lnTo>
                  <a:lnTo>
                    <a:pt x="56388" y="47244"/>
                  </a:lnTo>
                  <a:lnTo>
                    <a:pt x="57912" y="45720"/>
                  </a:lnTo>
                  <a:close/>
                </a:path>
                <a:path w="268605" h="314325">
                  <a:moveTo>
                    <a:pt x="57912" y="269748"/>
                  </a:moveTo>
                  <a:lnTo>
                    <a:pt x="57208" y="268927"/>
                  </a:lnTo>
                  <a:lnTo>
                    <a:pt x="56388" y="268224"/>
                  </a:lnTo>
                  <a:lnTo>
                    <a:pt x="57912" y="269748"/>
                  </a:lnTo>
                  <a:close/>
                </a:path>
                <a:path w="268605" h="314325">
                  <a:moveTo>
                    <a:pt x="57912" y="286729"/>
                  </a:moveTo>
                  <a:lnTo>
                    <a:pt x="57912" y="269748"/>
                  </a:lnTo>
                  <a:lnTo>
                    <a:pt x="56388" y="268224"/>
                  </a:lnTo>
                  <a:lnTo>
                    <a:pt x="56388" y="285423"/>
                  </a:lnTo>
                  <a:lnTo>
                    <a:pt x="57912" y="286729"/>
                  </a:lnTo>
                  <a:close/>
                </a:path>
                <a:path w="26860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208" y="268927"/>
                  </a:lnTo>
                  <a:lnTo>
                    <a:pt x="57912" y="269748"/>
                  </a:lnTo>
                  <a:lnTo>
                    <a:pt x="57912" y="286729"/>
                  </a:lnTo>
                  <a:lnTo>
                    <a:pt x="59436" y="288036"/>
                  </a:lnTo>
                  <a:lnTo>
                    <a:pt x="70104" y="29565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8605" h="314325">
                  <a:moveTo>
                    <a:pt x="77724" y="29609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609"/>
                  </a:lnTo>
                  <a:close/>
                </a:path>
                <a:path w="26860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97536" y="308610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610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47828" y="313944"/>
                  </a:lnTo>
                  <a:close/>
                </a:path>
                <a:path w="268605" h="314325">
                  <a:moveTo>
                    <a:pt x="147828" y="13906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906"/>
                  </a:lnTo>
                  <a:close/>
                </a:path>
                <a:path w="268605" h="314325">
                  <a:moveTo>
                    <a:pt x="202692" y="29347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70688" y="295656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02692" y="293478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20980" y="278892"/>
                  </a:move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3478"/>
                  </a:lnTo>
                  <a:lnTo>
                    <a:pt x="210312" y="288036"/>
                  </a:lnTo>
                  <a:lnTo>
                    <a:pt x="220980" y="278892"/>
                  </a:lnTo>
                  <a:close/>
                </a:path>
                <a:path w="268605" h="314325">
                  <a:moveTo>
                    <a:pt x="220980" y="56642"/>
                  </a:moveTo>
                  <a:lnTo>
                    <a:pt x="220980" y="54864"/>
                  </a:lnTo>
                  <a:lnTo>
                    <a:pt x="219456" y="54864"/>
                  </a:lnTo>
                  <a:lnTo>
                    <a:pt x="220980" y="56642"/>
                  </a:lnTo>
                  <a:close/>
                </a:path>
                <a:path w="268605" h="314325">
                  <a:moveTo>
                    <a:pt x="251460" y="235077"/>
                  </a:move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8600" y="249936"/>
                  </a:lnTo>
                  <a:lnTo>
                    <a:pt x="219456" y="260604"/>
                  </a:lnTo>
                  <a:lnTo>
                    <a:pt x="220980" y="259080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1460" y="235077"/>
                  </a:lnTo>
                  <a:close/>
                </a:path>
                <a:path w="268605" h="314325">
                  <a:moveTo>
                    <a:pt x="251460" y="118872"/>
                  </a:moveTo>
                  <a:lnTo>
                    <a:pt x="251460" y="114300"/>
                  </a:lnTo>
                  <a:lnTo>
                    <a:pt x="249936" y="114300"/>
                  </a:lnTo>
                  <a:lnTo>
                    <a:pt x="251460" y="118872"/>
                  </a:lnTo>
                  <a:close/>
                </a:path>
                <a:path w="268605" h="314325">
                  <a:moveTo>
                    <a:pt x="254508" y="228219"/>
                  </a:moveTo>
                  <a:lnTo>
                    <a:pt x="254508" y="185928"/>
                  </a:lnTo>
                  <a:lnTo>
                    <a:pt x="249936" y="201168"/>
                  </a:lnTo>
                  <a:lnTo>
                    <a:pt x="251460" y="199644"/>
                  </a:lnTo>
                  <a:lnTo>
                    <a:pt x="251460" y="235077"/>
                  </a:lnTo>
                  <a:lnTo>
                    <a:pt x="254508" y="228219"/>
                  </a:lnTo>
                  <a:close/>
                </a:path>
                <a:path w="268605" h="314325">
                  <a:moveTo>
                    <a:pt x="254508" y="135636"/>
                  </a:moveTo>
                  <a:lnTo>
                    <a:pt x="254508" y="128016"/>
                  </a:lnTo>
                  <a:lnTo>
                    <a:pt x="252984" y="128016"/>
                  </a:lnTo>
                  <a:lnTo>
                    <a:pt x="254508" y="135636"/>
                  </a:lnTo>
                  <a:close/>
                </a:path>
                <a:path w="26860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2984" y="187452"/>
                  </a:lnTo>
                  <a:lnTo>
                    <a:pt x="254508" y="185928"/>
                  </a:lnTo>
                  <a:lnTo>
                    <a:pt x="254508" y="228219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71115" y="333146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3583"/>
                  </a:lnTo>
                  <a:lnTo>
                    <a:pt x="231160" y="62215"/>
                  </a:lnTo>
                  <a:lnTo>
                    <a:pt x="203362" y="29407"/>
                  </a:lnTo>
                  <a:lnTo>
                    <a:pt x="168249" y="7790"/>
                  </a:lnTo>
                  <a:lnTo>
                    <a:pt x="128015" y="0"/>
                  </a:lnTo>
                  <a:lnTo>
                    <a:pt x="87197" y="7790"/>
                  </a:lnTo>
                  <a:lnTo>
                    <a:pt x="52011" y="29407"/>
                  </a:lnTo>
                  <a:lnTo>
                    <a:pt x="24432" y="62215"/>
                  </a:lnTo>
                  <a:lnTo>
                    <a:pt x="6437" y="103583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63496" y="332536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5">
                  <a:moveTo>
                    <a:pt x="269748" y="173736"/>
                  </a:moveTo>
                  <a:lnTo>
                    <a:pt x="269748" y="141732"/>
                  </a:ln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5636" y="0"/>
                  </a:lnTo>
                  <a:lnTo>
                    <a:pt x="108204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8872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8956" y="88392"/>
                  </a:lnTo>
                  <a:lnTo>
                    <a:pt x="35052" y="76200"/>
                  </a:lnTo>
                  <a:lnTo>
                    <a:pt x="41148" y="65532"/>
                  </a:lnTo>
                  <a:lnTo>
                    <a:pt x="48768" y="56642"/>
                  </a:lnTo>
                  <a:lnTo>
                    <a:pt x="48768" y="54864"/>
                  </a:lnTo>
                  <a:lnTo>
                    <a:pt x="88392" y="24384"/>
                  </a:lnTo>
                  <a:lnTo>
                    <a:pt x="111252" y="15240"/>
                  </a:lnTo>
                  <a:lnTo>
                    <a:pt x="111252" y="16764"/>
                  </a:lnTo>
                  <a:lnTo>
                    <a:pt x="121920" y="14097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58496" y="16383"/>
                  </a:lnTo>
                  <a:lnTo>
                    <a:pt x="158496" y="15240"/>
                  </a:lnTo>
                  <a:lnTo>
                    <a:pt x="172212" y="19812"/>
                  </a:lnTo>
                  <a:lnTo>
                    <a:pt x="172212" y="20383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3548" y="30480"/>
                  </a:lnTo>
                  <a:lnTo>
                    <a:pt x="193548" y="31568"/>
                  </a:lnTo>
                  <a:lnTo>
                    <a:pt x="236220" y="76200"/>
                  </a:lnTo>
                  <a:lnTo>
                    <a:pt x="251460" y="114300"/>
                  </a:lnTo>
                  <a:lnTo>
                    <a:pt x="256032" y="143256"/>
                  </a:lnTo>
                  <a:lnTo>
                    <a:pt x="256032" y="141732"/>
                  </a:lnTo>
                  <a:lnTo>
                    <a:pt x="257483" y="157697"/>
                  </a:lnTo>
                  <a:lnTo>
                    <a:pt x="257556" y="156972"/>
                  </a:lnTo>
                  <a:lnTo>
                    <a:pt x="257556" y="222504"/>
                  </a:lnTo>
                  <a:lnTo>
                    <a:pt x="263652" y="204216"/>
                  </a:lnTo>
                  <a:lnTo>
                    <a:pt x="269748" y="173736"/>
                  </a:lnTo>
                  <a:close/>
                </a:path>
                <a:path w="269875" h="315595">
                  <a:moveTo>
                    <a:pt x="19812" y="201168"/>
                  </a:move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18288" y="235077"/>
                  </a:lnTo>
                  <a:lnTo>
                    <a:pt x="18288" y="201168"/>
                  </a:lnTo>
                  <a:lnTo>
                    <a:pt x="19812" y="201168"/>
                  </a:lnTo>
                  <a:close/>
                </a:path>
                <a:path w="269875" h="315595">
                  <a:moveTo>
                    <a:pt x="19812" y="114300"/>
                  </a:moveTo>
                  <a:lnTo>
                    <a:pt x="18288" y="114300"/>
                  </a:lnTo>
                  <a:lnTo>
                    <a:pt x="18288" y="118872"/>
                  </a:lnTo>
                  <a:lnTo>
                    <a:pt x="19812" y="114300"/>
                  </a:lnTo>
                  <a:close/>
                </a:path>
                <a:path w="269875" h="315595">
                  <a:moveTo>
                    <a:pt x="50292" y="260604"/>
                  </a:moveTo>
                  <a:lnTo>
                    <a:pt x="41148" y="249936"/>
                  </a:lnTo>
                  <a:lnTo>
                    <a:pt x="35052" y="239268"/>
                  </a:lnTo>
                  <a:lnTo>
                    <a:pt x="28956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8288" y="235077"/>
                  </a:lnTo>
                  <a:lnTo>
                    <a:pt x="22860" y="245364"/>
                  </a:lnTo>
                  <a:lnTo>
                    <a:pt x="30480" y="257556"/>
                  </a:lnTo>
                  <a:lnTo>
                    <a:pt x="48768" y="278892"/>
                  </a:lnTo>
                  <a:lnTo>
                    <a:pt x="48768" y="260604"/>
                  </a:lnTo>
                  <a:lnTo>
                    <a:pt x="50292" y="260604"/>
                  </a:lnTo>
                  <a:close/>
                </a:path>
                <a:path w="269875" h="315595">
                  <a:moveTo>
                    <a:pt x="50292" y="54864"/>
                  </a:moveTo>
                  <a:lnTo>
                    <a:pt x="48768" y="54864"/>
                  </a:lnTo>
                  <a:lnTo>
                    <a:pt x="48768" y="56642"/>
                  </a:lnTo>
                  <a:lnTo>
                    <a:pt x="50292" y="54864"/>
                  </a:lnTo>
                  <a:close/>
                </a:path>
                <a:path w="269875" h="315595">
                  <a:moveTo>
                    <a:pt x="68580" y="277368"/>
                  </a:moveTo>
                  <a:lnTo>
                    <a:pt x="57912" y="269748"/>
                  </a:lnTo>
                  <a:lnTo>
                    <a:pt x="48768" y="260604"/>
                  </a:lnTo>
                  <a:lnTo>
                    <a:pt x="48768" y="278892"/>
                  </a:lnTo>
                  <a:lnTo>
                    <a:pt x="59436" y="288036"/>
                  </a:lnTo>
                  <a:lnTo>
                    <a:pt x="67056" y="293478"/>
                  </a:lnTo>
                  <a:lnTo>
                    <a:pt x="67056" y="277368"/>
                  </a:lnTo>
                  <a:lnTo>
                    <a:pt x="68580" y="277368"/>
                  </a:lnTo>
                  <a:close/>
                </a:path>
                <a:path w="269875" h="315595">
                  <a:moveTo>
                    <a:pt x="123444" y="301752"/>
                  </a:moveTo>
                  <a:lnTo>
                    <a:pt x="99060" y="295656"/>
                  </a:lnTo>
                  <a:lnTo>
                    <a:pt x="88392" y="291084"/>
                  </a:lnTo>
                  <a:lnTo>
                    <a:pt x="77724" y="284988"/>
                  </a:lnTo>
                  <a:lnTo>
                    <a:pt x="67056" y="277368"/>
                  </a:lnTo>
                  <a:lnTo>
                    <a:pt x="67056" y="293478"/>
                  </a:lnTo>
                  <a:lnTo>
                    <a:pt x="70104" y="295656"/>
                  </a:lnTo>
                  <a:lnTo>
                    <a:pt x="94488" y="307848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559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4097"/>
                  </a:lnTo>
                  <a:lnTo>
                    <a:pt x="123444" y="13716"/>
                  </a:lnTo>
                  <a:close/>
                </a:path>
                <a:path w="269875" h="315595">
                  <a:moveTo>
                    <a:pt x="160020" y="311573"/>
                  </a:moveTo>
                  <a:lnTo>
                    <a:pt x="160020" y="298704"/>
                  </a:ln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35636" y="315468"/>
                  </a:lnTo>
                  <a:lnTo>
                    <a:pt x="149352" y="313944"/>
                  </a:lnTo>
                  <a:lnTo>
                    <a:pt x="160020" y="311573"/>
                  </a:lnTo>
                  <a:close/>
                </a:path>
                <a:path w="269875" h="315595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383"/>
                  </a:lnTo>
                  <a:lnTo>
                    <a:pt x="160020" y="16764"/>
                  </a:lnTo>
                  <a:close/>
                </a:path>
                <a:path w="269875" h="315595">
                  <a:moveTo>
                    <a:pt x="172212" y="308610"/>
                  </a:moveTo>
                  <a:lnTo>
                    <a:pt x="172212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573"/>
                  </a:lnTo>
                  <a:lnTo>
                    <a:pt x="163068" y="310896"/>
                  </a:lnTo>
                  <a:lnTo>
                    <a:pt x="172212" y="308610"/>
                  </a:lnTo>
                  <a:close/>
                </a:path>
                <a:path w="269875" h="315595">
                  <a:moveTo>
                    <a:pt x="172212" y="20383"/>
                  </a:moveTo>
                  <a:lnTo>
                    <a:pt x="172212" y="19812"/>
                  </a:lnTo>
                  <a:lnTo>
                    <a:pt x="170688" y="19812"/>
                  </a:lnTo>
                  <a:lnTo>
                    <a:pt x="172212" y="20383"/>
                  </a:lnTo>
                  <a:close/>
                </a:path>
                <a:path w="269875" h="31559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72212" y="295656"/>
                  </a:lnTo>
                  <a:lnTo>
                    <a:pt x="172212" y="308610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559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559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5595">
                  <a:moveTo>
                    <a:pt x="193548" y="31568"/>
                  </a:moveTo>
                  <a:lnTo>
                    <a:pt x="193548" y="30480"/>
                  </a:lnTo>
                  <a:lnTo>
                    <a:pt x="192024" y="30480"/>
                  </a:lnTo>
                  <a:lnTo>
                    <a:pt x="193548" y="31568"/>
                  </a:lnTo>
                  <a:close/>
                </a:path>
                <a:path w="269875" h="315595">
                  <a:moveTo>
                    <a:pt x="257556" y="222504"/>
                  </a:moveTo>
                  <a:lnTo>
                    <a:pt x="257556" y="158496"/>
                  </a:lnTo>
                  <a:lnTo>
                    <a:pt x="257483" y="157697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2316" y="227076"/>
                  </a:lnTo>
                  <a:lnTo>
                    <a:pt x="220980" y="260604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39268" y="257556"/>
                  </a:lnTo>
                  <a:lnTo>
                    <a:pt x="254508" y="231648"/>
                  </a:lnTo>
                  <a:lnTo>
                    <a:pt x="257556" y="222504"/>
                  </a:lnTo>
                  <a:close/>
                </a:path>
                <a:path w="269875" h="315595">
                  <a:moveTo>
                    <a:pt x="257556" y="158496"/>
                  </a:moveTo>
                  <a:lnTo>
                    <a:pt x="257556" y="156972"/>
                  </a:lnTo>
                  <a:lnTo>
                    <a:pt x="257483" y="157697"/>
                  </a:lnTo>
                  <a:lnTo>
                    <a:pt x="257556" y="158496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82595" y="3331463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3583"/>
                  </a:lnTo>
                  <a:lnTo>
                    <a:pt x="231599" y="62215"/>
                  </a:lnTo>
                  <a:lnTo>
                    <a:pt x="204020" y="29407"/>
                  </a:lnTo>
                  <a:lnTo>
                    <a:pt x="168834" y="7790"/>
                  </a:lnTo>
                  <a:lnTo>
                    <a:pt x="128015" y="0"/>
                  </a:lnTo>
                  <a:lnTo>
                    <a:pt x="87782" y="7790"/>
                  </a:lnTo>
                  <a:lnTo>
                    <a:pt x="52669" y="29407"/>
                  </a:lnTo>
                  <a:lnTo>
                    <a:pt x="24871" y="62215"/>
                  </a:lnTo>
                  <a:lnTo>
                    <a:pt x="6583" y="103583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6500" y="3325368"/>
              <a:ext cx="269875" cy="315595"/>
            </a:xfrm>
            <a:custGeom>
              <a:avLst/>
              <a:gdLst/>
              <a:ahLst/>
              <a:cxnLst/>
              <a:rect l="l" t="t" r="r" b="b"/>
              <a:pathLst>
                <a:path w="269875" h="31559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75260" y="7620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70104" y="19812"/>
                  </a:lnTo>
                  <a:lnTo>
                    <a:pt x="30480" y="57912"/>
                  </a:lnTo>
                  <a:lnTo>
                    <a:pt x="10668" y="97536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2264" y="157697"/>
                  </a:lnTo>
                  <a:lnTo>
                    <a:pt x="13716" y="141732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18288" y="114300"/>
                  </a:lnTo>
                  <a:lnTo>
                    <a:pt x="22860" y="100584"/>
                  </a:lnTo>
                  <a:lnTo>
                    <a:pt x="22860" y="102108"/>
                  </a:lnTo>
                  <a:lnTo>
                    <a:pt x="27432" y="88392"/>
                  </a:lnTo>
                  <a:lnTo>
                    <a:pt x="48768" y="54864"/>
                  </a:lnTo>
                  <a:lnTo>
                    <a:pt x="76200" y="31568"/>
                  </a:lnTo>
                  <a:lnTo>
                    <a:pt x="76200" y="30480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111252" y="15240"/>
                  </a:lnTo>
                  <a:lnTo>
                    <a:pt x="111252" y="16383"/>
                  </a:lnTo>
                  <a:lnTo>
                    <a:pt x="121920" y="13716"/>
                  </a:lnTo>
                  <a:lnTo>
                    <a:pt x="147828" y="13716"/>
                  </a:lnTo>
                  <a:lnTo>
                    <a:pt x="147828" y="14054"/>
                  </a:lnTo>
                  <a:lnTo>
                    <a:pt x="158496" y="16425"/>
                  </a:lnTo>
                  <a:lnTo>
                    <a:pt x="158496" y="15240"/>
                  </a:lnTo>
                  <a:lnTo>
                    <a:pt x="170688" y="19812"/>
                  </a:lnTo>
                  <a:lnTo>
                    <a:pt x="211836" y="45720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1440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4508" y="128016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5595">
                  <a:moveTo>
                    <a:pt x="12264" y="157697"/>
                  </a:moveTo>
                  <a:lnTo>
                    <a:pt x="12192" y="156972"/>
                  </a:lnTo>
                  <a:lnTo>
                    <a:pt x="12192" y="158496"/>
                  </a:lnTo>
                  <a:lnTo>
                    <a:pt x="12264" y="157697"/>
                  </a:lnTo>
                  <a:close/>
                </a:path>
                <a:path w="269875" h="315595">
                  <a:moveTo>
                    <a:pt x="77724" y="284988"/>
                  </a:moveTo>
                  <a:lnTo>
                    <a:pt x="33528" y="239268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264" y="157697"/>
                  </a:lnTo>
                  <a:lnTo>
                    <a:pt x="12192" y="158496"/>
                  </a:lnTo>
                  <a:lnTo>
                    <a:pt x="12192" y="221361"/>
                  </a:lnTo>
                  <a:lnTo>
                    <a:pt x="30480" y="257556"/>
                  </a:lnTo>
                  <a:lnTo>
                    <a:pt x="59436" y="288036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5595">
                  <a:moveTo>
                    <a:pt x="77724" y="30480"/>
                  </a:moveTo>
                  <a:lnTo>
                    <a:pt x="76200" y="30480"/>
                  </a:lnTo>
                  <a:lnTo>
                    <a:pt x="76200" y="31568"/>
                  </a:lnTo>
                  <a:lnTo>
                    <a:pt x="77724" y="30480"/>
                  </a:lnTo>
                  <a:close/>
                </a:path>
                <a:path w="269875" h="31559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559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559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5595">
                  <a:moveTo>
                    <a:pt x="111252" y="16383"/>
                  </a:moveTo>
                  <a:lnTo>
                    <a:pt x="111252" y="15240"/>
                  </a:lnTo>
                  <a:lnTo>
                    <a:pt x="109728" y="16764"/>
                  </a:lnTo>
                  <a:lnTo>
                    <a:pt x="111252" y="16383"/>
                  </a:lnTo>
                  <a:close/>
                </a:path>
                <a:path w="269875" h="31559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5468"/>
                  </a:lnTo>
                  <a:lnTo>
                    <a:pt x="147828" y="313944"/>
                  </a:lnTo>
                  <a:close/>
                </a:path>
                <a:path w="269875" h="315595">
                  <a:moveTo>
                    <a:pt x="147828" y="14054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4054"/>
                  </a:lnTo>
                  <a:close/>
                </a:path>
                <a:path w="269875" h="315595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5595">
                  <a:moveTo>
                    <a:pt x="160020" y="16764"/>
                  </a:moveTo>
                  <a:lnTo>
                    <a:pt x="158496" y="15240"/>
                  </a:lnTo>
                  <a:lnTo>
                    <a:pt x="158496" y="16425"/>
                  </a:lnTo>
                  <a:lnTo>
                    <a:pt x="160020" y="16764"/>
                  </a:lnTo>
                  <a:close/>
                </a:path>
                <a:path w="269875" h="315595">
                  <a:moveTo>
                    <a:pt x="236220" y="261112"/>
                  </a:moveTo>
                  <a:lnTo>
                    <a:pt x="236220" y="239268"/>
                  </a:lnTo>
                  <a:lnTo>
                    <a:pt x="220980" y="260604"/>
                  </a:lnTo>
                  <a:lnTo>
                    <a:pt x="211836" y="269748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75260" y="307848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6220" y="261112"/>
                  </a:lnTo>
                  <a:close/>
                </a:path>
                <a:path w="269875" h="31559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5595">
                  <a:moveTo>
                    <a:pt x="242316" y="252679"/>
                  </a:moveTo>
                  <a:lnTo>
                    <a:pt x="242316" y="227076"/>
                  </a:lnTo>
                  <a:lnTo>
                    <a:pt x="234696" y="239268"/>
                  </a:lnTo>
                  <a:lnTo>
                    <a:pt x="236220" y="239268"/>
                  </a:lnTo>
                  <a:lnTo>
                    <a:pt x="236220" y="261112"/>
                  </a:lnTo>
                  <a:lnTo>
                    <a:pt x="239268" y="257556"/>
                  </a:lnTo>
                  <a:lnTo>
                    <a:pt x="242316" y="252679"/>
                  </a:lnTo>
                  <a:close/>
                </a:path>
                <a:path w="269875" h="315595">
                  <a:moveTo>
                    <a:pt x="242316" y="91440"/>
                  </a:moveTo>
                  <a:lnTo>
                    <a:pt x="242316" y="88392"/>
                  </a:lnTo>
                  <a:lnTo>
                    <a:pt x="240792" y="88392"/>
                  </a:lnTo>
                  <a:lnTo>
                    <a:pt x="242316" y="91440"/>
                  </a:lnTo>
                  <a:close/>
                </a:path>
                <a:path w="269875" h="31559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46888" y="21488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7076"/>
                  </a:lnTo>
                  <a:lnTo>
                    <a:pt x="242316" y="252679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761" y="3282695"/>
              <a:ext cx="1668786" cy="4084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5665" y="3276600"/>
              <a:ext cx="1682750" cy="421005"/>
            </a:xfrm>
            <a:custGeom>
              <a:avLst/>
              <a:gdLst/>
              <a:ahLst/>
              <a:cxnLst/>
              <a:rect l="l" t="t" r="r" b="b"/>
              <a:pathLst>
                <a:path w="1682750" h="421004">
                  <a:moveTo>
                    <a:pt x="1680978" y="361188"/>
                  </a:moveTo>
                  <a:lnTo>
                    <a:pt x="1680978" y="59436"/>
                  </a:lnTo>
                  <a:lnTo>
                    <a:pt x="1677930" y="51816"/>
                  </a:lnTo>
                  <a:lnTo>
                    <a:pt x="1676406" y="45720"/>
                  </a:lnTo>
                  <a:lnTo>
                    <a:pt x="1648974" y="12192"/>
                  </a:lnTo>
                  <a:lnTo>
                    <a:pt x="1642878" y="9144"/>
                  </a:lnTo>
                  <a:lnTo>
                    <a:pt x="1636782" y="4572"/>
                  </a:lnTo>
                  <a:lnTo>
                    <a:pt x="1629162" y="3048"/>
                  </a:lnTo>
                  <a:lnTo>
                    <a:pt x="1623066" y="1524"/>
                  </a:lnTo>
                  <a:lnTo>
                    <a:pt x="1615446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4572"/>
                  </a:lnTo>
                  <a:lnTo>
                    <a:pt x="38100" y="9144"/>
                  </a:lnTo>
                  <a:lnTo>
                    <a:pt x="32004" y="12192"/>
                  </a:lnTo>
                  <a:lnTo>
                    <a:pt x="6096" y="4419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16764" y="50292"/>
                  </a:lnTo>
                  <a:lnTo>
                    <a:pt x="44196" y="20574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613922" y="12192"/>
                  </a:lnTo>
                  <a:lnTo>
                    <a:pt x="1632210" y="16764"/>
                  </a:lnTo>
                  <a:lnTo>
                    <a:pt x="1632210" y="17526"/>
                  </a:lnTo>
                  <a:lnTo>
                    <a:pt x="1642878" y="22860"/>
                  </a:lnTo>
                  <a:lnTo>
                    <a:pt x="1642878" y="23948"/>
                  </a:lnTo>
                  <a:lnTo>
                    <a:pt x="1652022" y="30480"/>
                  </a:lnTo>
                  <a:lnTo>
                    <a:pt x="1652022" y="32004"/>
                  </a:lnTo>
                  <a:lnTo>
                    <a:pt x="1659642" y="39624"/>
                  </a:lnTo>
                  <a:lnTo>
                    <a:pt x="1659642" y="41910"/>
                  </a:lnTo>
                  <a:lnTo>
                    <a:pt x="1661166" y="44196"/>
                  </a:lnTo>
                  <a:lnTo>
                    <a:pt x="1667262" y="56388"/>
                  </a:lnTo>
                  <a:lnTo>
                    <a:pt x="1667262" y="60960"/>
                  </a:lnTo>
                  <a:lnTo>
                    <a:pt x="1668786" y="68580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6406" y="374904"/>
                  </a:lnTo>
                  <a:lnTo>
                    <a:pt x="1677930" y="368808"/>
                  </a:lnTo>
                  <a:lnTo>
                    <a:pt x="1680978" y="361188"/>
                  </a:lnTo>
                  <a:close/>
                </a:path>
                <a:path w="1682750" h="421004">
                  <a:moveTo>
                    <a:pt x="45720" y="400812"/>
                  </a:moveTo>
                  <a:lnTo>
                    <a:pt x="39624" y="397764"/>
                  </a:lnTo>
                  <a:lnTo>
                    <a:pt x="30480" y="390144"/>
                  </a:lnTo>
                  <a:lnTo>
                    <a:pt x="22860" y="381000"/>
                  </a:lnTo>
                  <a:lnTo>
                    <a:pt x="19812" y="374904"/>
                  </a:lnTo>
                  <a:lnTo>
                    <a:pt x="19812" y="376428"/>
                  </a:lnTo>
                  <a:lnTo>
                    <a:pt x="16764" y="370332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4196" y="413918"/>
                  </a:lnTo>
                  <a:lnTo>
                    <a:pt x="44196" y="400812"/>
                  </a:lnTo>
                  <a:lnTo>
                    <a:pt x="45720" y="400812"/>
                  </a:lnTo>
                  <a:close/>
                </a:path>
                <a:path w="1682750" h="421004">
                  <a:moveTo>
                    <a:pt x="45720" y="19812"/>
                  </a:moveTo>
                  <a:lnTo>
                    <a:pt x="44196" y="19812"/>
                  </a:lnTo>
                  <a:lnTo>
                    <a:pt x="44196" y="20574"/>
                  </a:lnTo>
                  <a:lnTo>
                    <a:pt x="45720" y="19812"/>
                  </a:lnTo>
                  <a:close/>
                </a:path>
                <a:path w="1682750" h="421004">
                  <a:moveTo>
                    <a:pt x="56388" y="405384"/>
                  </a:moveTo>
                  <a:lnTo>
                    <a:pt x="50292" y="403860"/>
                  </a:lnTo>
                  <a:lnTo>
                    <a:pt x="44196" y="400812"/>
                  </a:lnTo>
                  <a:lnTo>
                    <a:pt x="44196" y="413918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682750" h="421004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682750" h="421004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682750" h="421004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682750" h="421004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682750" h="421004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682750" h="421004">
                  <a:moveTo>
                    <a:pt x="1632210" y="416356"/>
                  </a:moveTo>
                  <a:lnTo>
                    <a:pt x="1632210" y="403860"/>
                  </a:lnTo>
                  <a:lnTo>
                    <a:pt x="1613922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615446" y="420624"/>
                  </a:lnTo>
                  <a:lnTo>
                    <a:pt x="1623066" y="419100"/>
                  </a:lnTo>
                  <a:lnTo>
                    <a:pt x="1629162" y="417576"/>
                  </a:lnTo>
                  <a:lnTo>
                    <a:pt x="1632210" y="416356"/>
                  </a:lnTo>
                  <a:close/>
                </a:path>
                <a:path w="1682750" h="421004">
                  <a:moveTo>
                    <a:pt x="1632210" y="17526"/>
                  </a:moveTo>
                  <a:lnTo>
                    <a:pt x="1632210" y="16764"/>
                  </a:lnTo>
                  <a:lnTo>
                    <a:pt x="1630686" y="16764"/>
                  </a:lnTo>
                  <a:lnTo>
                    <a:pt x="1632210" y="17526"/>
                  </a:lnTo>
                  <a:close/>
                </a:path>
                <a:path w="1682750" h="421004">
                  <a:moveTo>
                    <a:pt x="1642878" y="411480"/>
                  </a:moveTo>
                  <a:lnTo>
                    <a:pt x="1642878" y="397764"/>
                  </a:lnTo>
                  <a:lnTo>
                    <a:pt x="1630686" y="403860"/>
                  </a:lnTo>
                  <a:lnTo>
                    <a:pt x="1632210" y="403860"/>
                  </a:lnTo>
                  <a:lnTo>
                    <a:pt x="1632210" y="416356"/>
                  </a:lnTo>
                  <a:lnTo>
                    <a:pt x="1636782" y="414528"/>
                  </a:lnTo>
                  <a:lnTo>
                    <a:pt x="1642878" y="411480"/>
                  </a:lnTo>
                  <a:close/>
                </a:path>
                <a:path w="1682750" h="421004">
                  <a:moveTo>
                    <a:pt x="1642878" y="23948"/>
                  </a:moveTo>
                  <a:lnTo>
                    <a:pt x="1642878" y="22860"/>
                  </a:lnTo>
                  <a:lnTo>
                    <a:pt x="1641354" y="22860"/>
                  </a:lnTo>
                  <a:lnTo>
                    <a:pt x="1642878" y="23948"/>
                  </a:lnTo>
                  <a:close/>
                </a:path>
                <a:path w="1682750" h="421004">
                  <a:moveTo>
                    <a:pt x="1652022" y="405819"/>
                  </a:moveTo>
                  <a:lnTo>
                    <a:pt x="1652022" y="390144"/>
                  </a:lnTo>
                  <a:lnTo>
                    <a:pt x="1641354" y="397764"/>
                  </a:lnTo>
                  <a:lnTo>
                    <a:pt x="1642878" y="397764"/>
                  </a:lnTo>
                  <a:lnTo>
                    <a:pt x="1642878" y="411480"/>
                  </a:lnTo>
                  <a:lnTo>
                    <a:pt x="1648974" y="408432"/>
                  </a:lnTo>
                  <a:lnTo>
                    <a:pt x="1652022" y="405819"/>
                  </a:lnTo>
                  <a:close/>
                </a:path>
                <a:path w="1682750" h="421004">
                  <a:moveTo>
                    <a:pt x="1652022" y="32004"/>
                  </a:moveTo>
                  <a:lnTo>
                    <a:pt x="1652022" y="30480"/>
                  </a:lnTo>
                  <a:lnTo>
                    <a:pt x="1650498" y="30480"/>
                  </a:lnTo>
                  <a:lnTo>
                    <a:pt x="1652022" y="32004"/>
                  </a:lnTo>
                  <a:close/>
                </a:path>
                <a:path w="1682750" h="421004">
                  <a:moveTo>
                    <a:pt x="1659642" y="399288"/>
                  </a:moveTo>
                  <a:lnTo>
                    <a:pt x="1659642" y="381000"/>
                  </a:lnTo>
                  <a:lnTo>
                    <a:pt x="1650498" y="390144"/>
                  </a:lnTo>
                  <a:lnTo>
                    <a:pt x="1652022" y="390144"/>
                  </a:lnTo>
                  <a:lnTo>
                    <a:pt x="1652022" y="405819"/>
                  </a:lnTo>
                  <a:lnTo>
                    <a:pt x="1659642" y="399288"/>
                  </a:lnTo>
                  <a:close/>
                </a:path>
                <a:path w="1682750" h="421004">
                  <a:moveTo>
                    <a:pt x="1659642" y="41910"/>
                  </a:moveTo>
                  <a:lnTo>
                    <a:pt x="1659642" y="39624"/>
                  </a:lnTo>
                  <a:lnTo>
                    <a:pt x="1658118" y="39624"/>
                  </a:lnTo>
                  <a:lnTo>
                    <a:pt x="1659642" y="41910"/>
                  </a:lnTo>
                  <a:close/>
                </a:path>
                <a:path w="1682750" h="421004">
                  <a:moveTo>
                    <a:pt x="1668786" y="388620"/>
                  </a:moveTo>
                  <a:lnTo>
                    <a:pt x="1668786" y="352044"/>
                  </a:lnTo>
                  <a:lnTo>
                    <a:pt x="1667262" y="359664"/>
                  </a:lnTo>
                  <a:lnTo>
                    <a:pt x="1667262" y="364236"/>
                  </a:lnTo>
                  <a:lnTo>
                    <a:pt x="1661166" y="376428"/>
                  </a:lnTo>
                  <a:lnTo>
                    <a:pt x="1661166" y="374904"/>
                  </a:lnTo>
                  <a:lnTo>
                    <a:pt x="1658118" y="381000"/>
                  </a:lnTo>
                  <a:lnTo>
                    <a:pt x="1659642" y="381000"/>
                  </a:lnTo>
                  <a:lnTo>
                    <a:pt x="1659642" y="399288"/>
                  </a:lnTo>
                  <a:lnTo>
                    <a:pt x="1668786" y="388620"/>
                  </a:lnTo>
                  <a:close/>
                </a:path>
                <a:path w="1682750" h="421004">
                  <a:moveTo>
                    <a:pt x="1667262" y="60960"/>
                  </a:moveTo>
                  <a:lnTo>
                    <a:pt x="1667262" y="56388"/>
                  </a:lnTo>
                  <a:lnTo>
                    <a:pt x="1665738" y="54864"/>
                  </a:lnTo>
                  <a:lnTo>
                    <a:pt x="1667262" y="60960"/>
                  </a:lnTo>
                  <a:close/>
                </a:path>
                <a:path w="1682750" h="421004">
                  <a:moveTo>
                    <a:pt x="1667262" y="364236"/>
                  </a:moveTo>
                  <a:lnTo>
                    <a:pt x="1667262" y="358140"/>
                  </a:lnTo>
                  <a:lnTo>
                    <a:pt x="1665738" y="365760"/>
                  </a:lnTo>
                  <a:lnTo>
                    <a:pt x="1667262" y="364236"/>
                  </a:lnTo>
                  <a:close/>
                </a:path>
                <a:path w="1682750" h="421004">
                  <a:moveTo>
                    <a:pt x="1682502" y="345948"/>
                  </a:moveTo>
                  <a:lnTo>
                    <a:pt x="1682502" y="73152"/>
                  </a:lnTo>
                  <a:lnTo>
                    <a:pt x="1680978" y="67056"/>
                  </a:lnTo>
                  <a:lnTo>
                    <a:pt x="1680978" y="353568"/>
                  </a:lnTo>
                  <a:lnTo>
                    <a:pt x="1682502" y="3459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1587" y="3630167"/>
              <a:ext cx="1242695" cy="403860"/>
            </a:xfrm>
            <a:custGeom>
              <a:avLst/>
              <a:gdLst/>
              <a:ahLst/>
              <a:cxnLst/>
              <a:rect l="l" t="t" r="r" b="b"/>
              <a:pathLst>
                <a:path w="1242695" h="403860">
                  <a:moveTo>
                    <a:pt x="1242072" y="4572"/>
                  </a:moveTo>
                  <a:lnTo>
                    <a:pt x="1240040" y="4064"/>
                  </a:lnTo>
                  <a:lnTo>
                    <a:pt x="1239024" y="0"/>
                  </a:lnTo>
                  <a:lnTo>
                    <a:pt x="1231988" y="2794"/>
                  </a:lnTo>
                  <a:lnTo>
                    <a:pt x="1231988" y="11849"/>
                  </a:lnTo>
                  <a:lnTo>
                    <a:pt x="1061808" y="387400"/>
                  </a:lnTo>
                  <a:lnTo>
                    <a:pt x="1052347" y="371614"/>
                  </a:lnTo>
                  <a:lnTo>
                    <a:pt x="1052347" y="384886"/>
                  </a:lnTo>
                  <a:lnTo>
                    <a:pt x="1029627" y="371360"/>
                  </a:lnTo>
                  <a:lnTo>
                    <a:pt x="1029627" y="379272"/>
                  </a:lnTo>
                  <a:lnTo>
                    <a:pt x="806069" y="298005"/>
                  </a:lnTo>
                  <a:lnTo>
                    <a:pt x="846963" y="270522"/>
                  </a:lnTo>
                  <a:lnTo>
                    <a:pt x="1029627" y="379272"/>
                  </a:lnTo>
                  <a:lnTo>
                    <a:pt x="1029627" y="371360"/>
                  </a:lnTo>
                  <a:lnTo>
                    <a:pt x="853198" y="266331"/>
                  </a:lnTo>
                  <a:lnTo>
                    <a:pt x="944245" y="205168"/>
                  </a:lnTo>
                  <a:lnTo>
                    <a:pt x="1052347" y="384886"/>
                  </a:lnTo>
                  <a:lnTo>
                    <a:pt x="1052347" y="371614"/>
                  </a:lnTo>
                  <a:lnTo>
                    <a:pt x="950214" y="201155"/>
                  </a:lnTo>
                  <a:lnTo>
                    <a:pt x="1231988" y="11849"/>
                  </a:lnTo>
                  <a:lnTo>
                    <a:pt x="1231988" y="2794"/>
                  </a:lnTo>
                  <a:lnTo>
                    <a:pt x="1216482" y="8953"/>
                  </a:lnTo>
                  <a:lnTo>
                    <a:pt x="1216482" y="15646"/>
                  </a:lnTo>
                  <a:lnTo>
                    <a:pt x="947381" y="196443"/>
                  </a:lnTo>
                  <a:lnTo>
                    <a:pt x="941400" y="186461"/>
                  </a:lnTo>
                  <a:lnTo>
                    <a:pt x="941400" y="200456"/>
                  </a:lnTo>
                  <a:lnTo>
                    <a:pt x="847979" y="263220"/>
                  </a:lnTo>
                  <a:lnTo>
                    <a:pt x="841730" y="259511"/>
                  </a:lnTo>
                  <a:lnTo>
                    <a:pt x="841730" y="267411"/>
                  </a:lnTo>
                  <a:lnTo>
                    <a:pt x="799668" y="295681"/>
                  </a:lnTo>
                  <a:lnTo>
                    <a:pt x="792848" y="293204"/>
                  </a:lnTo>
                  <a:lnTo>
                    <a:pt x="792848" y="300266"/>
                  </a:lnTo>
                  <a:lnTo>
                    <a:pt x="657186" y="391401"/>
                  </a:lnTo>
                  <a:lnTo>
                    <a:pt x="711339" y="270586"/>
                  </a:lnTo>
                  <a:lnTo>
                    <a:pt x="792848" y="300266"/>
                  </a:lnTo>
                  <a:lnTo>
                    <a:pt x="792848" y="293204"/>
                  </a:lnTo>
                  <a:lnTo>
                    <a:pt x="714044" y="264553"/>
                  </a:lnTo>
                  <a:lnTo>
                    <a:pt x="739927" y="206806"/>
                  </a:lnTo>
                  <a:lnTo>
                    <a:pt x="841730" y="267411"/>
                  </a:lnTo>
                  <a:lnTo>
                    <a:pt x="841730" y="259511"/>
                  </a:lnTo>
                  <a:lnTo>
                    <a:pt x="745756" y="202374"/>
                  </a:lnTo>
                  <a:lnTo>
                    <a:pt x="904646" y="139344"/>
                  </a:lnTo>
                  <a:lnTo>
                    <a:pt x="941400" y="200456"/>
                  </a:lnTo>
                  <a:lnTo>
                    <a:pt x="941400" y="186461"/>
                  </a:lnTo>
                  <a:lnTo>
                    <a:pt x="911529" y="136613"/>
                  </a:lnTo>
                  <a:lnTo>
                    <a:pt x="1216482" y="15646"/>
                  </a:lnTo>
                  <a:lnTo>
                    <a:pt x="1216482" y="8953"/>
                  </a:lnTo>
                  <a:lnTo>
                    <a:pt x="908291" y="131203"/>
                  </a:lnTo>
                  <a:lnTo>
                    <a:pt x="901395" y="119697"/>
                  </a:lnTo>
                  <a:lnTo>
                    <a:pt x="901395" y="133934"/>
                  </a:lnTo>
                  <a:lnTo>
                    <a:pt x="744740" y="196075"/>
                  </a:lnTo>
                  <a:lnTo>
                    <a:pt x="827595" y="11252"/>
                  </a:lnTo>
                  <a:lnTo>
                    <a:pt x="901395" y="133934"/>
                  </a:lnTo>
                  <a:lnTo>
                    <a:pt x="901395" y="119697"/>
                  </a:lnTo>
                  <a:lnTo>
                    <a:pt x="830592" y="1524"/>
                  </a:lnTo>
                  <a:lnTo>
                    <a:pt x="827544" y="3810"/>
                  </a:lnTo>
                  <a:lnTo>
                    <a:pt x="826020" y="1524"/>
                  </a:lnTo>
                  <a:lnTo>
                    <a:pt x="820547" y="5207"/>
                  </a:lnTo>
                  <a:lnTo>
                    <a:pt x="820547" y="11823"/>
                  </a:lnTo>
                  <a:lnTo>
                    <a:pt x="737108" y="197231"/>
                  </a:lnTo>
                  <a:lnTo>
                    <a:pt x="732421" y="194449"/>
                  </a:lnTo>
                  <a:lnTo>
                    <a:pt x="732421" y="207657"/>
                  </a:lnTo>
                  <a:lnTo>
                    <a:pt x="707834" y="262293"/>
                  </a:lnTo>
                  <a:lnTo>
                    <a:pt x="705116" y="261315"/>
                  </a:lnTo>
                  <a:lnTo>
                    <a:pt x="705116" y="268325"/>
                  </a:lnTo>
                  <a:lnTo>
                    <a:pt x="648792" y="393484"/>
                  </a:lnTo>
                  <a:lnTo>
                    <a:pt x="641604" y="381495"/>
                  </a:lnTo>
                  <a:lnTo>
                    <a:pt x="641604" y="392226"/>
                  </a:lnTo>
                  <a:lnTo>
                    <a:pt x="493471" y="302437"/>
                  </a:lnTo>
                  <a:lnTo>
                    <a:pt x="569315" y="272364"/>
                  </a:lnTo>
                  <a:lnTo>
                    <a:pt x="641604" y="392226"/>
                  </a:lnTo>
                  <a:lnTo>
                    <a:pt x="641604" y="381495"/>
                  </a:lnTo>
                  <a:lnTo>
                    <a:pt x="574890" y="270141"/>
                  </a:lnTo>
                  <a:lnTo>
                    <a:pt x="639610" y="244475"/>
                  </a:lnTo>
                  <a:lnTo>
                    <a:pt x="705116" y="268325"/>
                  </a:lnTo>
                  <a:lnTo>
                    <a:pt x="705116" y="261315"/>
                  </a:lnTo>
                  <a:lnTo>
                    <a:pt x="648792" y="240830"/>
                  </a:lnTo>
                  <a:lnTo>
                    <a:pt x="732421" y="207657"/>
                  </a:lnTo>
                  <a:lnTo>
                    <a:pt x="732421" y="194449"/>
                  </a:lnTo>
                  <a:lnTo>
                    <a:pt x="731037" y="193624"/>
                  </a:lnTo>
                  <a:lnTo>
                    <a:pt x="731037" y="201510"/>
                  </a:lnTo>
                  <a:lnTo>
                    <a:pt x="639978" y="237629"/>
                  </a:lnTo>
                  <a:lnTo>
                    <a:pt x="630796" y="234302"/>
                  </a:lnTo>
                  <a:lnTo>
                    <a:pt x="630796" y="241274"/>
                  </a:lnTo>
                  <a:lnTo>
                    <a:pt x="571639" y="264731"/>
                  </a:lnTo>
                  <a:lnTo>
                    <a:pt x="566051" y="255409"/>
                  </a:lnTo>
                  <a:lnTo>
                    <a:pt x="566051" y="266954"/>
                  </a:lnTo>
                  <a:lnTo>
                    <a:pt x="486791" y="298386"/>
                  </a:lnTo>
                  <a:lnTo>
                    <a:pt x="479983" y="294271"/>
                  </a:lnTo>
                  <a:lnTo>
                    <a:pt x="479983" y="301078"/>
                  </a:lnTo>
                  <a:lnTo>
                    <a:pt x="260311" y="388213"/>
                  </a:lnTo>
                  <a:lnTo>
                    <a:pt x="432600" y="272465"/>
                  </a:lnTo>
                  <a:lnTo>
                    <a:pt x="479983" y="301078"/>
                  </a:lnTo>
                  <a:lnTo>
                    <a:pt x="479983" y="294271"/>
                  </a:lnTo>
                  <a:lnTo>
                    <a:pt x="438010" y="268820"/>
                  </a:lnTo>
                  <a:lnTo>
                    <a:pt x="529932" y="207060"/>
                  </a:lnTo>
                  <a:lnTo>
                    <a:pt x="566051" y="266954"/>
                  </a:lnTo>
                  <a:lnTo>
                    <a:pt x="566051" y="255409"/>
                  </a:lnTo>
                  <a:lnTo>
                    <a:pt x="537159" y="207187"/>
                  </a:lnTo>
                  <a:lnTo>
                    <a:pt x="630796" y="241274"/>
                  </a:lnTo>
                  <a:lnTo>
                    <a:pt x="630796" y="234302"/>
                  </a:lnTo>
                  <a:lnTo>
                    <a:pt x="539051" y="200939"/>
                  </a:lnTo>
                  <a:lnTo>
                    <a:pt x="628789" y="140652"/>
                  </a:lnTo>
                  <a:lnTo>
                    <a:pt x="731037" y="201510"/>
                  </a:lnTo>
                  <a:lnTo>
                    <a:pt x="731037" y="193624"/>
                  </a:lnTo>
                  <a:lnTo>
                    <a:pt x="635038" y="136461"/>
                  </a:lnTo>
                  <a:lnTo>
                    <a:pt x="820547" y="11823"/>
                  </a:lnTo>
                  <a:lnTo>
                    <a:pt x="820547" y="5207"/>
                  </a:lnTo>
                  <a:lnTo>
                    <a:pt x="629805" y="133350"/>
                  </a:lnTo>
                  <a:lnTo>
                    <a:pt x="623570" y="129641"/>
                  </a:lnTo>
                  <a:lnTo>
                    <a:pt x="623570" y="137541"/>
                  </a:lnTo>
                  <a:lnTo>
                    <a:pt x="532663" y="198615"/>
                  </a:lnTo>
                  <a:lnTo>
                    <a:pt x="531837" y="198323"/>
                  </a:lnTo>
                  <a:lnTo>
                    <a:pt x="525970" y="188531"/>
                  </a:lnTo>
                  <a:lnTo>
                    <a:pt x="525970" y="203111"/>
                  </a:lnTo>
                  <a:lnTo>
                    <a:pt x="432828" y="265684"/>
                  </a:lnTo>
                  <a:lnTo>
                    <a:pt x="427405" y="262407"/>
                  </a:lnTo>
                  <a:lnTo>
                    <a:pt x="427405" y="269328"/>
                  </a:lnTo>
                  <a:lnTo>
                    <a:pt x="245745" y="391375"/>
                  </a:lnTo>
                  <a:lnTo>
                    <a:pt x="327939" y="209283"/>
                  </a:lnTo>
                  <a:lnTo>
                    <a:pt x="427405" y="269328"/>
                  </a:lnTo>
                  <a:lnTo>
                    <a:pt x="427405" y="262407"/>
                  </a:lnTo>
                  <a:lnTo>
                    <a:pt x="330479" y="203644"/>
                  </a:lnTo>
                  <a:lnTo>
                    <a:pt x="358267" y="142062"/>
                  </a:lnTo>
                  <a:lnTo>
                    <a:pt x="525970" y="203111"/>
                  </a:lnTo>
                  <a:lnTo>
                    <a:pt x="525970" y="188531"/>
                  </a:lnTo>
                  <a:lnTo>
                    <a:pt x="522617" y="182943"/>
                  </a:lnTo>
                  <a:lnTo>
                    <a:pt x="522617" y="194970"/>
                  </a:lnTo>
                  <a:lnTo>
                    <a:pt x="360921" y="136194"/>
                  </a:lnTo>
                  <a:lnTo>
                    <a:pt x="414972" y="16459"/>
                  </a:lnTo>
                  <a:lnTo>
                    <a:pt x="522617" y="194970"/>
                  </a:lnTo>
                  <a:lnTo>
                    <a:pt x="522617" y="182943"/>
                  </a:lnTo>
                  <a:lnTo>
                    <a:pt x="424370" y="18961"/>
                  </a:lnTo>
                  <a:lnTo>
                    <a:pt x="623570" y="137541"/>
                  </a:lnTo>
                  <a:lnTo>
                    <a:pt x="623570" y="129641"/>
                  </a:lnTo>
                  <a:lnTo>
                    <a:pt x="416064" y="6096"/>
                  </a:lnTo>
                  <a:lnTo>
                    <a:pt x="414540" y="9144"/>
                  </a:lnTo>
                  <a:lnTo>
                    <a:pt x="411492" y="7620"/>
                  </a:lnTo>
                  <a:lnTo>
                    <a:pt x="354507" y="133858"/>
                  </a:lnTo>
                  <a:lnTo>
                    <a:pt x="351853" y="132905"/>
                  </a:lnTo>
                  <a:lnTo>
                    <a:pt x="351853" y="139725"/>
                  </a:lnTo>
                  <a:lnTo>
                    <a:pt x="324612" y="200088"/>
                  </a:lnTo>
                  <a:lnTo>
                    <a:pt x="322072" y="198551"/>
                  </a:lnTo>
                  <a:lnTo>
                    <a:pt x="322072" y="205727"/>
                  </a:lnTo>
                  <a:lnTo>
                    <a:pt x="237312" y="393509"/>
                  </a:lnTo>
                  <a:lnTo>
                    <a:pt x="10642" y="17716"/>
                  </a:lnTo>
                  <a:lnTo>
                    <a:pt x="322072" y="205727"/>
                  </a:lnTo>
                  <a:lnTo>
                    <a:pt x="322072" y="198551"/>
                  </a:lnTo>
                  <a:lnTo>
                    <a:pt x="34328" y="24142"/>
                  </a:lnTo>
                  <a:lnTo>
                    <a:pt x="351853" y="139725"/>
                  </a:lnTo>
                  <a:lnTo>
                    <a:pt x="351853" y="132905"/>
                  </a:lnTo>
                  <a:lnTo>
                    <a:pt x="6845" y="7480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286" y="9144"/>
                  </a:lnTo>
                  <a:lnTo>
                    <a:pt x="0" y="10668"/>
                  </a:lnTo>
                  <a:lnTo>
                    <a:pt x="234708" y="402336"/>
                  </a:lnTo>
                  <a:lnTo>
                    <a:pt x="237070" y="401154"/>
                  </a:lnTo>
                  <a:lnTo>
                    <a:pt x="237756" y="403860"/>
                  </a:lnTo>
                  <a:lnTo>
                    <a:pt x="486689" y="305130"/>
                  </a:lnTo>
                  <a:lnTo>
                    <a:pt x="647712" y="402336"/>
                  </a:lnTo>
                  <a:lnTo>
                    <a:pt x="649668" y="401040"/>
                  </a:lnTo>
                  <a:lnTo>
                    <a:pt x="649998" y="401218"/>
                  </a:lnTo>
                  <a:lnTo>
                    <a:pt x="650760" y="402336"/>
                  </a:lnTo>
                  <a:lnTo>
                    <a:pt x="651395" y="401904"/>
                  </a:lnTo>
                  <a:lnTo>
                    <a:pt x="652284" y="402336"/>
                  </a:lnTo>
                  <a:lnTo>
                    <a:pt x="652932" y="400875"/>
                  </a:lnTo>
                  <a:lnTo>
                    <a:pt x="799236" y="302590"/>
                  </a:lnTo>
                  <a:lnTo>
                    <a:pt x="1060716" y="397764"/>
                  </a:lnTo>
                  <a:lnTo>
                    <a:pt x="1062240" y="394716"/>
                  </a:lnTo>
                  <a:lnTo>
                    <a:pt x="1065288" y="396240"/>
                  </a:lnTo>
                  <a:lnTo>
                    <a:pt x="1242072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23972" y="4162044"/>
              <a:ext cx="753110" cy="85725"/>
            </a:xfrm>
            <a:custGeom>
              <a:avLst/>
              <a:gdLst/>
              <a:ahLst/>
              <a:cxnLst/>
              <a:rect l="l" t="t" r="r" b="b"/>
              <a:pathLst>
                <a:path w="753110" h="85725">
                  <a:moveTo>
                    <a:pt x="682752" y="56388"/>
                  </a:moveTo>
                  <a:lnTo>
                    <a:pt x="681228" y="27432"/>
                  </a:lnTo>
                  <a:lnTo>
                    <a:pt x="0" y="35052"/>
                  </a:lnTo>
                  <a:lnTo>
                    <a:pt x="0" y="64008"/>
                  </a:lnTo>
                  <a:lnTo>
                    <a:pt x="682752" y="56388"/>
                  </a:lnTo>
                  <a:close/>
                </a:path>
                <a:path w="753110" h="85725">
                  <a:moveTo>
                    <a:pt x="752856" y="41148"/>
                  </a:moveTo>
                  <a:lnTo>
                    <a:pt x="667512" y="0"/>
                  </a:lnTo>
                  <a:lnTo>
                    <a:pt x="667512" y="27585"/>
                  </a:lnTo>
                  <a:lnTo>
                    <a:pt x="681228" y="27432"/>
                  </a:lnTo>
                  <a:lnTo>
                    <a:pt x="682752" y="56388"/>
                  </a:lnTo>
                  <a:lnTo>
                    <a:pt x="682752" y="77451"/>
                  </a:lnTo>
                  <a:lnTo>
                    <a:pt x="752856" y="41148"/>
                  </a:lnTo>
                  <a:close/>
                </a:path>
                <a:path w="753110" h="85725">
                  <a:moveTo>
                    <a:pt x="682752" y="77451"/>
                  </a:moveTo>
                  <a:lnTo>
                    <a:pt x="682752" y="56388"/>
                  </a:lnTo>
                  <a:lnTo>
                    <a:pt x="667512" y="56558"/>
                  </a:lnTo>
                  <a:lnTo>
                    <a:pt x="667512" y="85344"/>
                  </a:lnTo>
                  <a:lnTo>
                    <a:pt x="682752" y="774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933" y="3238499"/>
              <a:ext cx="382524" cy="7010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4833" y="3200400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8952"/>
                  </a:moveTo>
                  <a:lnTo>
                    <a:pt x="458724" y="19812"/>
                  </a:lnTo>
                  <a:lnTo>
                    <a:pt x="457366" y="12215"/>
                  </a:lnTo>
                  <a:lnTo>
                    <a:pt x="453580" y="5905"/>
                  </a:lnTo>
                  <a:lnTo>
                    <a:pt x="447794" y="1595"/>
                  </a:lnTo>
                  <a:lnTo>
                    <a:pt x="440436" y="0"/>
                  </a:lnTo>
                  <a:lnTo>
                    <a:pt x="18288" y="0"/>
                  </a:lnTo>
                  <a:lnTo>
                    <a:pt x="11572" y="1595"/>
                  </a:lnTo>
                  <a:lnTo>
                    <a:pt x="5715" y="5905"/>
                  </a:lnTo>
                  <a:lnTo>
                    <a:pt x="1571" y="12215"/>
                  </a:lnTo>
                  <a:lnTo>
                    <a:pt x="0" y="19812"/>
                  </a:lnTo>
                  <a:lnTo>
                    <a:pt x="0" y="758952"/>
                  </a:lnTo>
                  <a:lnTo>
                    <a:pt x="1571" y="766310"/>
                  </a:lnTo>
                  <a:lnTo>
                    <a:pt x="5715" y="772096"/>
                  </a:lnTo>
                  <a:lnTo>
                    <a:pt x="11572" y="775882"/>
                  </a:lnTo>
                  <a:lnTo>
                    <a:pt x="18288" y="777240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9812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882"/>
                  </a:lnTo>
                  <a:lnTo>
                    <a:pt x="453580" y="772096"/>
                  </a:lnTo>
                  <a:lnTo>
                    <a:pt x="457366" y="766310"/>
                  </a:lnTo>
                  <a:lnTo>
                    <a:pt x="458724" y="758952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8288" y="739140"/>
                  </a:lnTo>
                  <a:lnTo>
                    <a:pt x="38100" y="758952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8952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8952"/>
                  </a:lnTo>
                  <a:lnTo>
                    <a:pt x="18288" y="739140"/>
                  </a:lnTo>
                  <a:lnTo>
                    <a:pt x="18288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9812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8952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5432" y="3189731"/>
              <a:ext cx="478536" cy="7498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37332" y="3151632"/>
              <a:ext cx="554990" cy="826135"/>
            </a:xfrm>
            <a:custGeom>
              <a:avLst/>
              <a:gdLst/>
              <a:ahLst/>
              <a:cxnLst/>
              <a:rect l="l" t="t" r="r" b="b"/>
              <a:pathLst>
                <a:path w="554989" h="826135">
                  <a:moveTo>
                    <a:pt x="554736" y="807720"/>
                  </a:moveTo>
                  <a:lnTo>
                    <a:pt x="554736" y="19812"/>
                  </a:lnTo>
                  <a:lnTo>
                    <a:pt x="553140" y="12215"/>
                  </a:lnTo>
                  <a:lnTo>
                    <a:pt x="548830" y="5905"/>
                  </a:lnTo>
                  <a:lnTo>
                    <a:pt x="542520" y="1595"/>
                  </a:lnTo>
                  <a:lnTo>
                    <a:pt x="534924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807720"/>
                  </a:lnTo>
                  <a:lnTo>
                    <a:pt x="1595" y="815078"/>
                  </a:lnTo>
                  <a:lnTo>
                    <a:pt x="5905" y="820864"/>
                  </a:lnTo>
                  <a:lnTo>
                    <a:pt x="12215" y="824650"/>
                  </a:lnTo>
                  <a:lnTo>
                    <a:pt x="19812" y="826008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516636" y="38100"/>
                  </a:lnTo>
                  <a:lnTo>
                    <a:pt x="516636" y="19812"/>
                  </a:lnTo>
                  <a:lnTo>
                    <a:pt x="534924" y="38100"/>
                  </a:lnTo>
                  <a:lnTo>
                    <a:pt x="534924" y="826008"/>
                  </a:lnTo>
                  <a:lnTo>
                    <a:pt x="542520" y="824650"/>
                  </a:lnTo>
                  <a:lnTo>
                    <a:pt x="548830" y="820864"/>
                  </a:lnTo>
                  <a:lnTo>
                    <a:pt x="553140" y="815078"/>
                  </a:lnTo>
                  <a:lnTo>
                    <a:pt x="554736" y="807720"/>
                  </a:lnTo>
                  <a:close/>
                </a:path>
                <a:path w="554989" h="826135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554989" h="826135">
                  <a:moveTo>
                    <a:pt x="38100" y="787908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787908"/>
                  </a:lnTo>
                  <a:lnTo>
                    <a:pt x="38100" y="787908"/>
                  </a:lnTo>
                  <a:close/>
                </a:path>
                <a:path w="554989" h="826135">
                  <a:moveTo>
                    <a:pt x="534924" y="787908"/>
                  </a:moveTo>
                  <a:lnTo>
                    <a:pt x="19812" y="787908"/>
                  </a:lnTo>
                  <a:lnTo>
                    <a:pt x="38100" y="807720"/>
                  </a:lnTo>
                  <a:lnTo>
                    <a:pt x="38100" y="826008"/>
                  </a:lnTo>
                  <a:lnTo>
                    <a:pt x="516636" y="826008"/>
                  </a:lnTo>
                  <a:lnTo>
                    <a:pt x="516636" y="807720"/>
                  </a:lnTo>
                  <a:lnTo>
                    <a:pt x="534924" y="787908"/>
                  </a:lnTo>
                  <a:close/>
                </a:path>
                <a:path w="554989" h="826135">
                  <a:moveTo>
                    <a:pt x="38100" y="826008"/>
                  </a:moveTo>
                  <a:lnTo>
                    <a:pt x="38100" y="807720"/>
                  </a:lnTo>
                  <a:lnTo>
                    <a:pt x="19812" y="787908"/>
                  </a:lnTo>
                  <a:lnTo>
                    <a:pt x="19812" y="826008"/>
                  </a:lnTo>
                  <a:lnTo>
                    <a:pt x="38100" y="826008"/>
                  </a:lnTo>
                  <a:close/>
                </a:path>
                <a:path w="554989" h="826135">
                  <a:moveTo>
                    <a:pt x="534924" y="38100"/>
                  </a:moveTo>
                  <a:lnTo>
                    <a:pt x="516636" y="19812"/>
                  </a:lnTo>
                  <a:lnTo>
                    <a:pt x="516636" y="38100"/>
                  </a:lnTo>
                  <a:lnTo>
                    <a:pt x="534924" y="38100"/>
                  </a:lnTo>
                  <a:close/>
                </a:path>
                <a:path w="554989" h="826135">
                  <a:moveTo>
                    <a:pt x="534924" y="787908"/>
                  </a:moveTo>
                  <a:lnTo>
                    <a:pt x="534924" y="38100"/>
                  </a:lnTo>
                  <a:lnTo>
                    <a:pt x="516636" y="38100"/>
                  </a:lnTo>
                  <a:lnTo>
                    <a:pt x="516636" y="787908"/>
                  </a:lnTo>
                  <a:lnTo>
                    <a:pt x="534924" y="787908"/>
                  </a:lnTo>
                  <a:close/>
                </a:path>
                <a:path w="554989" h="826135">
                  <a:moveTo>
                    <a:pt x="534924" y="826008"/>
                  </a:moveTo>
                  <a:lnTo>
                    <a:pt x="534924" y="787908"/>
                  </a:lnTo>
                  <a:lnTo>
                    <a:pt x="516636" y="807720"/>
                  </a:lnTo>
                  <a:lnTo>
                    <a:pt x="516636" y="826008"/>
                  </a:lnTo>
                  <a:lnTo>
                    <a:pt x="534924" y="8260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359401" y="5222748"/>
            <a:ext cx="1524000" cy="754380"/>
            <a:chOff x="1359401" y="5222748"/>
            <a:chExt cx="1524000" cy="75438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357" y="5251704"/>
              <a:ext cx="1467611" cy="6964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59401" y="5222748"/>
              <a:ext cx="1524000" cy="754380"/>
            </a:xfrm>
            <a:custGeom>
              <a:avLst/>
              <a:gdLst/>
              <a:ahLst/>
              <a:cxnLst/>
              <a:rect l="l" t="t" r="r" b="b"/>
              <a:pathLst>
                <a:path w="1524000" h="754379">
                  <a:moveTo>
                    <a:pt x="1524006" y="748284"/>
                  </a:moveTo>
                  <a:lnTo>
                    <a:pt x="1524006" y="6096"/>
                  </a:lnTo>
                  <a:lnTo>
                    <a:pt x="1517910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748284"/>
                  </a:lnTo>
                  <a:lnTo>
                    <a:pt x="7620" y="754380"/>
                  </a:lnTo>
                  <a:lnTo>
                    <a:pt x="15240" y="754380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1496574" y="28956"/>
                  </a:lnTo>
                  <a:lnTo>
                    <a:pt x="1496574" y="13716"/>
                  </a:lnTo>
                  <a:lnTo>
                    <a:pt x="1510290" y="28956"/>
                  </a:lnTo>
                  <a:lnTo>
                    <a:pt x="1510290" y="754380"/>
                  </a:lnTo>
                  <a:lnTo>
                    <a:pt x="1517910" y="754380"/>
                  </a:lnTo>
                  <a:lnTo>
                    <a:pt x="1524006" y="748284"/>
                  </a:lnTo>
                  <a:close/>
                </a:path>
                <a:path w="1524000" h="754379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1524000" h="754379">
                  <a:moveTo>
                    <a:pt x="28956" y="725424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725424"/>
                  </a:lnTo>
                  <a:lnTo>
                    <a:pt x="28956" y="725424"/>
                  </a:lnTo>
                  <a:close/>
                </a:path>
                <a:path w="1524000" h="754379">
                  <a:moveTo>
                    <a:pt x="1510290" y="725424"/>
                  </a:moveTo>
                  <a:lnTo>
                    <a:pt x="15240" y="725424"/>
                  </a:lnTo>
                  <a:lnTo>
                    <a:pt x="28956" y="739140"/>
                  </a:lnTo>
                  <a:lnTo>
                    <a:pt x="28956" y="754380"/>
                  </a:lnTo>
                  <a:lnTo>
                    <a:pt x="1496574" y="754380"/>
                  </a:lnTo>
                  <a:lnTo>
                    <a:pt x="1496574" y="739140"/>
                  </a:lnTo>
                  <a:lnTo>
                    <a:pt x="1510290" y="725424"/>
                  </a:lnTo>
                  <a:close/>
                </a:path>
                <a:path w="1524000" h="754379">
                  <a:moveTo>
                    <a:pt x="28956" y="754380"/>
                  </a:moveTo>
                  <a:lnTo>
                    <a:pt x="28956" y="739140"/>
                  </a:lnTo>
                  <a:lnTo>
                    <a:pt x="15240" y="725424"/>
                  </a:lnTo>
                  <a:lnTo>
                    <a:pt x="15240" y="754380"/>
                  </a:lnTo>
                  <a:lnTo>
                    <a:pt x="28956" y="754380"/>
                  </a:lnTo>
                  <a:close/>
                </a:path>
                <a:path w="1524000" h="754379">
                  <a:moveTo>
                    <a:pt x="1510290" y="28956"/>
                  </a:moveTo>
                  <a:lnTo>
                    <a:pt x="1496574" y="13716"/>
                  </a:lnTo>
                  <a:lnTo>
                    <a:pt x="1496574" y="28956"/>
                  </a:lnTo>
                  <a:lnTo>
                    <a:pt x="1510290" y="28956"/>
                  </a:lnTo>
                  <a:close/>
                </a:path>
                <a:path w="1524000" h="754379">
                  <a:moveTo>
                    <a:pt x="1510290" y="725424"/>
                  </a:moveTo>
                  <a:lnTo>
                    <a:pt x="1510290" y="28956"/>
                  </a:lnTo>
                  <a:lnTo>
                    <a:pt x="1496574" y="28956"/>
                  </a:lnTo>
                  <a:lnTo>
                    <a:pt x="1496574" y="725424"/>
                  </a:lnTo>
                  <a:lnTo>
                    <a:pt x="1510290" y="725424"/>
                  </a:lnTo>
                  <a:close/>
                </a:path>
                <a:path w="1524000" h="754379">
                  <a:moveTo>
                    <a:pt x="1510290" y="754380"/>
                  </a:moveTo>
                  <a:lnTo>
                    <a:pt x="1510290" y="725424"/>
                  </a:lnTo>
                  <a:lnTo>
                    <a:pt x="1496574" y="739140"/>
                  </a:lnTo>
                  <a:lnTo>
                    <a:pt x="1496574" y="754380"/>
                  </a:lnTo>
                  <a:lnTo>
                    <a:pt x="1510290" y="754380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25573" y="556556"/>
            <a:ext cx="9144000" cy="626745"/>
            <a:chOff x="457193" y="457193"/>
            <a:chExt cx="9144000" cy="62674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24833" y="556556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grpSp>
        <p:nvGrpSpPr>
          <p:cNvPr id="31" name="object 31"/>
          <p:cNvGrpSpPr/>
          <p:nvPr/>
        </p:nvGrpSpPr>
        <p:grpSpPr>
          <a:xfrm>
            <a:off x="3838955" y="3525011"/>
            <a:ext cx="5608320" cy="1228725"/>
            <a:chOff x="3838955" y="3525011"/>
            <a:chExt cx="5608320" cy="122872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77055" y="3563111"/>
              <a:ext cx="5532120" cy="11521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38955" y="3525011"/>
              <a:ext cx="5608320" cy="1228725"/>
            </a:xfrm>
            <a:custGeom>
              <a:avLst/>
              <a:gdLst/>
              <a:ahLst/>
              <a:cxnLst/>
              <a:rect l="l" t="t" r="r" b="b"/>
              <a:pathLst>
                <a:path w="5608320" h="1228725">
                  <a:moveTo>
                    <a:pt x="5608320" y="1210056"/>
                  </a:moveTo>
                  <a:lnTo>
                    <a:pt x="5608320" y="18288"/>
                  </a:lnTo>
                  <a:lnTo>
                    <a:pt x="5606748" y="11572"/>
                  </a:lnTo>
                  <a:lnTo>
                    <a:pt x="5602605" y="5715"/>
                  </a:lnTo>
                  <a:lnTo>
                    <a:pt x="5596747" y="1571"/>
                  </a:lnTo>
                  <a:lnTo>
                    <a:pt x="5590032" y="0"/>
                  </a:lnTo>
                  <a:lnTo>
                    <a:pt x="19812" y="0"/>
                  </a:lnTo>
                  <a:lnTo>
                    <a:pt x="12215" y="1571"/>
                  </a:lnTo>
                  <a:lnTo>
                    <a:pt x="5905" y="5715"/>
                  </a:lnTo>
                  <a:lnTo>
                    <a:pt x="1595" y="11572"/>
                  </a:lnTo>
                  <a:lnTo>
                    <a:pt x="0" y="18288"/>
                  </a:lnTo>
                  <a:lnTo>
                    <a:pt x="0" y="1210056"/>
                  </a:lnTo>
                  <a:lnTo>
                    <a:pt x="1595" y="1217414"/>
                  </a:lnTo>
                  <a:lnTo>
                    <a:pt x="5905" y="1223200"/>
                  </a:lnTo>
                  <a:lnTo>
                    <a:pt x="12215" y="1226986"/>
                  </a:lnTo>
                  <a:lnTo>
                    <a:pt x="19812" y="1228344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5570220" y="38100"/>
                  </a:lnTo>
                  <a:lnTo>
                    <a:pt x="5570220" y="18288"/>
                  </a:lnTo>
                  <a:lnTo>
                    <a:pt x="5590032" y="38100"/>
                  </a:lnTo>
                  <a:lnTo>
                    <a:pt x="5590032" y="1228344"/>
                  </a:lnTo>
                  <a:lnTo>
                    <a:pt x="5596747" y="1226986"/>
                  </a:lnTo>
                  <a:lnTo>
                    <a:pt x="5602605" y="1223200"/>
                  </a:lnTo>
                  <a:lnTo>
                    <a:pt x="5606748" y="1217414"/>
                  </a:lnTo>
                  <a:lnTo>
                    <a:pt x="5608320" y="1210056"/>
                  </a:lnTo>
                  <a:close/>
                </a:path>
                <a:path w="5608320" h="1228725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5608320" h="1228725">
                  <a:moveTo>
                    <a:pt x="38100" y="1190244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190244"/>
                  </a:lnTo>
                  <a:lnTo>
                    <a:pt x="38100" y="1190244"/>
                  </a:lnTo>
                  <a:close/>
                </a:path>
                <a:path w="5608320" h="1228725">
                  <a:moveTo>
                    <a:pt x="5590032" y="1190244"/>
                  </a:moveTo>
                  <a:lnTo>
                    <a:pt x="19812" y="1190244"/>
                  </a:lnTo>
                  <a:lnTo>
                    <a:pt x="38100" y="1210056"/>
                  </a:lnTo>
                  <a:lnTo>
                    <a:pt x="38100" y="1228344"/>
                  </a:lnTo>
                  <a:lnTo>
                    <a:pt x="5570220" y="1228344"/>
                  </a:lnTo>
                  <a:lnTo>
                    <a:pt x="5570220" y="1210056"/>
                  </a:lnTo>
                  <a:lnTo>
                    <a:pt x="5590032" y="1190244"/>
                  </a:lnTo>
                  <a:close/>
                </a:path>
                <a:path w="5608320" h="1228725">
                  <a:moveTo>
                    <a:pt x="38100" y="1228344"/>
                  </a:moveTo>
                  <a:lnTo>
                    <a:pt x="38100" y="1210056"/>
                  </a:lnTo>
                  <a:lnTo>
                    <a:pt x="19812" y="1190244"/>
                  </a:lnTo>
                  <a:lnTo>
                    <a:pt x="19812" y="1228344"/>
                  </a:lnTo>
                  <a:lnTo>
                    <a:pt x="38100" y="1228344"/>
                  </a:lnTo>
                  <a:close/>
                </a:path>
                <a:path w="5608320" h="1228725">
                  <a:moveTo>
                    <a:pt x="5590032" y="38100"/>
                  </a:moveTo>
                  <a:lnTo>
                    <a:pt x="5570220" y="18288"/>
                  </a:lnTo>
                  <a:lnTo>
                    <a:pt x="5570220" y="38100"/>
                  </a:lnTo>
                  <a:lnTo>
                    <a:pt x="5590032" y="38100"/>
                  </a:lnTo>
                  <a:close/>
                </a:path>
                <a:path w="5608320" h="1228725">
                  <a:moveTo>
                    <a:pt x="5590032" y="1190244"/>
                  </a:moveTo>
                  <a:lnTo>
                    <a:pt x="5590032" y="38100"/>
                  </a:lnTo>
                  <a:lnTo>
                    <a:pt x="5570220" y="38100"/>
                  </a:lnTo>
                  <a:lnTo>
                    <a:pt x="5570220" y="1190244"/>
                  </a:lnTo>
                  <a:lnTo>
                    <a:pt x="5590032" y="1190244"/>
                  </a:lnTo>
                  <a:close/>
                </a:path>
                <a:path w="5608320" h="1228725">
                  <a:moveTo>
                    <a:pt x="5590032" y="1228344"/>
                  </a:moveTo>
                  <a:lnTo>
                    <a:pt x="5590032" y="1190244"/>
                  </a:lnTo>
                  <a:lnTo>
                    <a:pt x="5570220" y="1210056"/>
                  </a:lnTo>
                  <a:lnTo>
                    <a:pt x="5570220" y="1228344"/>
                  </a:lnTo>
                  <a:lnTo>
                    <a:pt x="5590032" y="12283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591300" y="2532888"/>
            <a:ext cx="2827020" cy="386080"/>
            <a:chOff x="6591300" y="2532888"/>
            <a:chExt cx="2827020" cy="386080"/>
          </a:xfrm>
        </p:grpSpPr>
        <p:sp>
          <p:nvSpPr>
            <p:cNvPr id="35" name="object 35"/>
            <p:cNvSpPr/>
            <p:nvPr/>
          </p:nvSpPr>
          <p:spPr>
            <a:xfrm>
              <a:off x="6600443" y="2543555"/>
              <a:ext cx="2809240" cy="364490"/>
            </a:xfrm>
            <a:custGeom>
              <a:avLst/>
              <a:gdLst/>
              <a:ahLst/>
              <a:cxnLst/>
              <a:rect l="l" t="t" r="r" b="b"/>
              <a:pathLst>
                <a:path w="2809240" h="364489">
                  <a:moveTo>
                    <a:pt x="2808731" y="364235"/>
                  </a:moveTo>
                  <a:lnTo>
                    <a:pt x="2808731" y="0"/>
                  </a:lnTo>
                  <a:lnTo>
                    <a:pt x="0" y="0"/>
                  </a:lnTo>
                  <a:lnTo>
                    <a:pt x="0" y="364235"/>
                  </a:lnTo>
                  <a:lnTo>
                    <a:pt x="2808731" y="364235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91300" y="2532888"/>
              <a:ext cx="2827020" cy="386080"/>
            </a:xfrm>
            <a:custGeom>
              <a:avLst/>
              <a:gdLst/>
              <a:ahLst/>
              <a:cxnLst/>
              <a:rect l="l" t="t" r="r" b="b"/>
              <a:pathLst>
                <a:path w="2827020" h="386080">
                  <a:moveTo>
                    <a:pt x="2827020" y="381000"/>
                  </a:moveTo>
                  <a:lnTo>
                    <a:pt x="2827020" y="4572"/>
                  </a:lnTo>
                  <a:lnTo>
                    <a:pt x="282244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19812" y="19812"/>
                  </a:lnTo>
                  <a:lnTo>
                    <a:pt x="2808732" y="19812"/>
                  </a:lnTo>
                  <a:lnTo>
                    <a:pt x="2808732" y="10668"/>
                  </a:lnTo>
                  <a:lnTo>
                    <a:pt x="2817876" y="19812"/>
                  </a:lnTo>
                  <a:lnTo>
                    <a:pt x="2817876" y="385572"/>
                  </a:lnTo>
                  <a:lnTo>
                    <a:pt x="2822448" y="385572"/>
                  </a:lnTo>
                  <a:lnTo>
                    <a:pt x="2827020" y="381000"/>
                  </a:lnTo>
                  <a:close/>
                </a:path>
                <a:path w="2827020" h="386080">
                  <a:moveTo>
                    <a:pt x="19812" y="19812"/>
                  </a:moveTo>
                  <a:lnTo>
                    <a:pt x="19812" y="10668"/>
                  </a:lnTo>
                  <a:lnTo>
                    <a:pt x="9144" y="19812"/>
                  </a:lnTo>
                  <a:lnTo>
                    <a:pt x="19812" y="19812"/>
                  </a:lnTo>
                  <a:close/>
                </a:path>
                <a:path w="2827020" h="386080">
                  <a:moveTo>
                    <a:pt x="19812" y="365760"/>
                  </a:moveTo>
                  <a:lnTo>
                    <a:pt x="19812" y="19812"/>
                  </a:lnTo>
                  <a:lnTo>
                    <a:pt x="9144" y="19812"/>
                  </a:lnTo>
                  <a:lnTo>
                    <a:pt x="9144" y="365760"/>
                  </a:lnTo>
                  <a:lnTo>
                    <a:pt x="19812" y="365760"/>
                  </a:lnTo>
                  <a:close/>
                </a:path>
                <a:path w="2827020" h="386080">
                  <a:moveTo>
                    <a:pt x="2817876" y="365760"/>
                  </a:moveTo>
                  <a:lnTo>
                    <a:pt x="9144" y="365760"/>
                  </a:lnTo>
                  <a:lnTo>
                    <a:pt x="19812" y="374904"/>
                  </a:lnTo>
                  <a:lnTo>
                    <a:pt x="19812" y="385572"/>
                  </a:lnTo>
                  <a:lnTo>
                    <a:pt x="2808732" y="385572"/>
                  </a:lnTo>
                  <a:lnTo>
                    <a:pt x="2808732" y="374904"/>
                  </a:lnTo>
                  <a:lnTo>
                    <a:pt x="2817876" y="365760"/>
                  </a:lnTo>
                  <a:close/>
                </a:path>
                <a:path w="2827020" h="386080">
                  <a:moveTo>
                    <a:pt x="19812" y="385572"/>
                  </a:moveTo>
                  <a:lnTo>
                    <a:pt x="19812" y="374904"/>
                  </a:lnTo>
                  <a:lnTo>
                    <a:pt x="9144" y="365760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2827020" h="386080">
                  <a:moveTo>
                    <a:pt x="2817876" y="19812"/>
                  </a:moveTo>
                  <a:lnTo>
                    <a:pt x="2808732" y="10668"/>
                  </a:lnTo>
                  <a:lnTo>
                    <a:pt x="2808732" y="19812"/>
                  </a:lnTo>
                  <a:lnTo>
                    <a:pt x="2817876" y="19812"/>
                  </a:lnTo>
                  <a:close/>
                </a:path>
                <a:path w="2827020" h="386080">
                  <a:moveTo>
                    <a:pt x="2817876" y="365760"/>
                  </a:moveTo>
                  <a:lnTo>
                    <a:pt x="2817876" y="19812"/>
                  </a:lnTo>
                  <a:lnTo>
                    <a:pt x="2808732" y="19812"/>
                  </a:lnTo>
                  <a:lnTo>
                    <a:pt x="2808732" y="365760"/>
                  </a:lnTo>
                  <a:lnTo>
                    <a:pt x="2817876" y="365760"/>
                  </a:lnTo>
                  <a:close/>
                </a:path>
                <a:path w="2827020" h="386080">
                  <a:moveTo>
                    <a:pt x="2817876" y="385572"/>
                  </a:moveTo>
                  <a:lnTo>
                    <a:pt x="2817876" y="365760"/>
                  </a:lnTo>
                  <a:lnTo>
                    <a:pt x="2808732" y="374904"/>
                  </a:lnTo>
                  <a:lnTo>
                    <a:pt x="2808732" y="385572"/>
                  </a:lnTo>
                  <a:lnTo>
                    <a:pt x="2817876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9113" y="1332991"/>
            <a:ext cx="8681720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28632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Output: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recurrent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would </a:t>
            </a:r>
            <a:r>
              <a:rPr sz="1800" dirty="0">
                <a:latin typeface="Arial MT"/>
                <a:cs typeface="Arial MT"/>
              </a:rPr>
              <a:t>produce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 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“e”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800">
              <a:latin typeface="Arial MT"/>
              <a:cs typeface="Arial MT"/>
            </a:endParaRPr>
          </a:p>
          <a:p>
            <a:pPr marR="43180" algn="r">
              <a:lnSpc>
                <a:spcPct val="100000"/>
              </a:lnSpc>
            </a:pPr>
            <a:r>
              <a:rPr sz="2200" spc="95" dirty="0">
                <a:latin typeface="Cambria"/>
                <a:cs typeface="Cambria"/>
              </a:rPr>
              <a:t>y</a:t>
            </a:r>
            <a:r>
              <a:rPr sz="2400" spc="142" baseline="-15625" dirty="0">
                <a:latin typeface="Cambria"/>
                <a:cs typeface="Cambria"/>
              </a:rPr>
              <a:t>t</a:t>
            </a:r>
            <a:r>
              <a:rPr sz="2400" spc="60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35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g(W</a:t>
            </a:r>
            <a:r>
              <a:rPr sz="2400" spc="150" baseline="-15625" dirty="0">
                <a:latin typeface="Cambria"/>
                <a:cs typeface="Cambria"/>
              </a:rPr>
              <a:t>hy</a:t>
            </a:r>
            <a:r>
              <a:rPr sz="2200" spc="100" dirty="0">
                <a:latin typeface="Cambria"/>
                <a:cs typeface="Cambria"/>
              </a:rPr>
              <a:t>h</a:t>
            </a:r>
            <a:r>
              <a:rPr sz="2400" spc="150" baseline="-15625" dirty="0">
                <a:latin typeface="Cambria"/>
                <a:cs typeface="Cambria"/>
              </a:rPr>
              <a:t>t</a:t>
            </a:r>
            <a:r>
              <a:rPr sz="2400" spc="412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b</a:t>
            </a:r>
            <a:r>
              <a:rPr sz="2400" spc="112" baseline="-15625" dirty="0">
                <a:latin typeface="Cambria"/>
                <a:cs typeface="Cambria"/>
              </a:rPr>
              <a:t>y</a:t>
            </a:r>
            <a:r>
              <a:rPr sz="2200" spc="75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1241" y="3755136"/>
            <a:ext cx="3051175" cy="1979930"/>
            <a:chOff x="841241" y="3755136"/>
            <a:chExt cx="3051175" cy="1979930"/>
          </a:xfrm>
        </p:grpSpPr>
        <p:sp>
          <p:nvSpPr>
            <p:cNvPr id="3" name="object 3"/>
            <p:cNvSpPr/>
            <p:nvPr/>
          </p:nvSpPr>
          <p:spPr>
            <a:xfrm>
              <a:off x="841241" y="4748784"/>
              <a:ext cx="754380" cy="86995"/>
            </a:xfrm>
            <a:custGeom>
              <a:avLst/>
              <a:gdLst/>
              <a:ahLst/>
              <a:cxnLst/>
              <a:rect l="l" t="t" r="r" b="b"/>
              <a:pathLst>
                <a:path w="754380" h="86995">
                  <a:moveTo>
                    <a:pt x="668530" y="58038"/>
                  </a:moveTo>
                  <a:lnTo>
                    <a:pt x="668022" y="29120"/>
                  </a:lnTo>
                  <a:lnTo>
                    <a:pt x="0" y="36576"/>
                  </a:lnTo>
                  <a:lnTo>
                    <a:pt x="0" y="64008"/>
                  </a:lnTo>
                  <a:lnTo>
                    <a:pt x="668530" y="58038"/>
                  </a:lnTo>
                  <a:close/>
                </a:path>
                <a:path w="754380" h="86995">
                  <a:moveTo>
                    <a:pt x="754386" y="42672"/>
                  </a:moveTo>
                  <a:lnTo>
                    <a:pt x="667512" y="0"/>
                  </a:lnTo>
                  <a:lnTo>
                    <a:pt x="668022" y="29120"/>
                  </a:lnTo>
                  <a:lnTo>
                    <a:pt x="682752" y="28956"/>
                  </a:lnTo>
                  <a:lnTo>
                    <a:pt x="682752" y="79765"/>
                  </a:lnTo>
                  <a:lnTo>
                    <a:pt x="754386" y="42672"/>
                  </a:lnTo>
                  <a:close/>
                </a:path>
                <a:path w="754380" h="86995">
                  <a:moveTo>
                    <a:pt x="682752" y="57912"/>
                  </a:moveTo>
                  <a:lnTo>
                    <a:pt x="682752" y="28956"/>
                  </a:lnTo>
                  <a:lnTo>
                    <a:pt x="668022" y="29120"/>
                  </a:lnTo>
                  <a:lnTo>
                    <a:pt x="668530" y="58038"/>
                  </a:lnTo>
                  <a:lnTo>
                    <a:pt x="682752" y="57912"/>
                  </a:lnTo>
                  <a:close/>
                </a:path>
                <a:path w="754380" h="86995">
                  <a:moveTo>
                    <a:pt x="682752" y="79765"/>
                  </a:moveTo>
                  <a:lnTo>
                    <a:pt x="682752" y="57912"/>
                  </a:lnTo>
                  <a:lnTo>
                    <a:pt x="668530" y="58038"/>
                  </a:lnTo>
                  <a:lnTo>
                    <a:pt x="669036" y="86868"/>
                  </a:lnTo>
                  <a:lnTo>
                    <a:pt x="682752" y="79765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336" y="4622292"/>
              <a:ext cx="1728215" cy="11048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9240" y="5312664"/>
              <a:ext cx="1740535" cy="422275"/>
            </a:xfrm>
            <a:custGeom>
              <a:avLst/>
              <a:gdLst/>
              <a:ahLst/>
              <a:cxnLst/>
              <a:rect l="l" t="t" r="r" b="b"/>
              <a:pathLst>
                <a:path w="1740535" h="422275">
                  <a:moveTo>
                    <a:pt x="1740408" y="355092"/>
                  </a:moveTo>
                  <a:lnTo>
                    <a:pt x="1740408" y="67056"/>
                  </a:lnTo>
                  <a:lnTo>
                    <a:pt x="1737360" y="51816"/>
                  </a:lnTo>
                  <a:lnTo>
                    <a:pt x="1731264" y="39624"/>
                  </a:lnTo>
                  <a:lnTo>
                    <a:pt x="1728216" y="32004"/>
                  </a:lnTo>
                  <a:lnTo>
                    <a:pt x="1719072" y="21336"/>
                  </a:lnTo>
                  <a:lnTo>
                    <a:pt x="1708404" y="12192"/>
                  </a:lnTo>
                  <a:lnTo>
                    <a:pt x="1702308" y="9144"/>
                  </a:lnTo>
                  <a:lnTo>
                    <a:pt x="1694688" y="6096"/>
                  </a:lnTo>
                  <a:lnTo>
                    <a:pt x="1688592" y="3048"/>
                  </a:lnTo>
                  <a:lnTo>
                    <a:pt x="1673352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9144" y="39624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665732" y="12192"/>
                  </a:lnTo>
                  <a:lnTo>
                    <a:pt x="1673352" y="13716"/>
                  </a:lnTo>
                  <a:lnTo>
                    <a:pt x="1679448" y="13716"/>
                  </a:lnTo>
                  <a:lnTo>
                    <a:pt x="1679448" y="14020"/>
                  </a:lnTo>
                  <a:lnTo>
                    <a:pt x="1685544" y="15240"/>
                  </a:lnTo>
                  <a:lnTo>
                    <a:pt x="1685544" y="16002"/>
                  </a:lnTo>
                  <a:lnTo>
                    <a:pt x="1690116" y="18288"/>
                  </a:lnTo>
                  <a:lnTo>
                    <a:pt x="1690116" y="16764"/>
                  </a:lnTo>
                  <a:lnTo>
                    <a:pt x="1696212" y="19812"/>
                  </a:lnTo>
                  <a:lnTo>
                    <a:pt x="1700784" y="22860"/>
                  </a:lnTo>
                  <a:lnTo>
                    <a:pt x="1709928" y="30480"/>
                  </a:lnTo>
                  <a:lnTo>
                    <a:pt x="1717548" y="41148"/>
                  </a:lnTo>
                  <a:lnTo>
                    <a:pt x="1717548" y="39624"/>
                  </a:lnTo>
                  <a:lnTo>
                    <a:pt x="1720596" y="45720"/>
                  </a:lnTo>
                  <a:lnTo>
                    <a:pt x="1720596" y="44196"/>
                  </a:lnTo>
                  <a:lnTo>
                    <a:pt x="1723644" y="50292"/>
                  </a:lnTo>
                  <a:lnTo>
                    <a:pt x="1728216" y="68580"/>
                  </a:lnTo>
                  <a:lnTo>
                    <a:pt x="1728216" y="388620"/>
                  </a:lnTo>
                  <a:lnTo>
                    <a:pt x="1734312" y="376428"/>
                  </a:lnTo>
                  <a:lnTo>
                    <a:pt x="1737360" y="368808"/>
                  </a:lnTo>
                  <a:lnTo>
                    <a:pt x="1738884" y="361188"/>
                  </a:lnTo>
                  <a:lnTo>
                    <a:pt x="1740408" y="355092"/>
                  </a:lnTo>
                  <a:close/>
                </a:path>
                <a:path w="1740535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740535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740535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740535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740535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740535" h="422275">
                  <a:moveTo>
                    <a:pt x="1673352" y="420624"/>
                  </a:moveTo>
                  <a:lnTo>
                    <a:pt x="1673352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667256" y="422148"/>
                  </a:lnTo>
                  <a:lnTo>
                    <a:pt x="1673352" y="420624"/>
                  </a:lnTo>
                  <a:close/>
                </a:path>
                <a:path w="1740535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740535" h="422275">
                  <a:moveTo>
                    <a:pt x="1679448" y="420624"/>
                  </a:moveTo>
                  <a:lnTo>
                    <a:pt x="1679448" y="406908"/>
                  </a:lnTo>
                  <a:lnTo>
                    <a:pt x="1671828" y="408432"/>
                  </a:lnTo>
                  <a:lnTo>
                    <a:pt x="1673352" y="408432"/>
                  </a:lnTo>
                  <a:lnTo>
                    <a:pt x="1673352" y="420624"/>
                  </a:lnTo>
                  <a:lnTo>
                    <a:pt x="1679448" y="420624"/>
                  </a:lnTo>
                  <a:close/>
                </a:path>
                <a:path w="1740535" h="422275">
                  <a:moveTo>
                    <a:pt x="1679448" y="14020"/>
                  </a:moveTo>
                  <a:lnTo>
                    <a:pt x="1679448" y="13716"/>
                  </a:lnTo>
                  <a:lnTo>
                    <a:pt x="1677924" y="13716"/>
                  </a:lnTo>
                  <a:lnTo>
                    <a:pt x="1679448" y="14020"/>
                  </a:lnTo>
                  <a:close/>
                </a:path>
                <a:path w="1740535" h="422275">
                  <a:moveTo>
                    <a:pt x="1685544" y="418795"/>
                  </a:moveTo>
                  <a:lnTo>
                    <a:pt x="1685544" y="405384"/>
                  </a:lnTo>
                  <a:lnTo>
                    <a:pt x="1677924" y="406908"/>
                  </a:lnTo>
                  <a:lnTo>
                    <a:pt x="1679448" y="406908"/>
                  </a:lnTo>
                  <a:lnTo>
                    <a:pt x="1679448" y="420624"/>
                  </a:lnTo>
                  <a:lnTo>
                    <a:pt x="1680972" y="420624"/>
                  </a:lnTo>
                  <a:lnTo>
                    <a:pt x="1685544" y="418795"/>
                  </a:lnTo>
                  <a:close/>
                </a:path>
                <a:path w="1740535" h="422275">
                  <a:moveTo>
                    <a:pt x="1685544" y="16002"/>
                  </a:moveTo>
                  <a:lnTo>
                    <a:pt x="1685544" y="15240"/>
                  </a:lnTo>
                  <a:lnTo>
                    <a:pt x="1684020" y="15240"/>
                  </a:lnTo>
                  <a:lnTo>
                    <a:pt x="1685544" y="16002"/>
                  </a:lnTo>
                  <a:close/>
                </a:path>
                <a:path w="1740535" h="422275">
                  <a:moveTo>
                    <a:pt x="1728216" y="388620"/>
                  </a:moveTo>
                  <a:lnTo>
                    <a:pt x="1728216" y="353568"/>
                  </a:lnTo>
                  <a:lnTo>
                    <a:pt x="1723644" y="371856"/>
                  </a:lnTo>
                  <a:lnTo>
                    <a:pt x="1723644" y="370332"/>
                  </a:lnTo>
                  <a:lnTo>
                    <a:pt x="1720596" y="376428"/>
                  </a:lnTo>
                  <a:lnTo>
                    <a:pt x="1717548" y="381000"/>
                  </a:lnTo>
                  <a:lnTo>
                    <a:pt x="1709928" y="391668"/>
                  </a:lnTo>
                  <a:lnTo>
                    <a:pt x="1709928" y="390144"/>
                  </a:lnTo>
                  <a:lnTo>
                    <a:pt x="1700784" y="399288"/>
                  </a:lnTo>
                  <a:lnTo>
                    <a:pt x="1700784" y="397764"/>
                  </a:lnTo>
                  <a:lnTo>
                    <a:pt x="1696212" y="400812"/>
                  </a:lnTo>
                  <a:lnTo>
                    <a:pt x="1690116" y="403860"/>
                  </a:lnTo>
                  <a:lnTo>
                    <a:pt x="1684020" y="405384"/>
                  </a:lnTo>
                  <a:lnTo>
                    <a:pt x="1685544" y="405384"/>
                  </a:lnTo>
                  <a:lnTo>
                    <a:pt x="1685544" y="418795"/>
                  </a:lnTo>
                  <a:lnTo>
                    <a:pt x="1688592" y="417576"/>
                  </a:lnTo>
                  <a:lnTo>
                    <a:pt x="1694688" y="416052"/>
                  </a:lnTo>
                  <a:lnTo>
                    <a:pt x="1702308" y="413004"/>
                  </a:lnTo>
                  <a:lnTo>
                    <a:pt x="1708404" y="408432"/>
                  </a:lnTo>
                  <a:lnTo>
                    <a:pt x="1719072" y="399288"/>
                  </a:lnTo>
                  <a:lnTo>
                    <a:pt x="172821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688" y="4587240"/>
              <a:ext cx="1303019" cy="408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8592" y="4581144"/>
              <a:ext cx="1316990" cy="421005"/>
            </a:xfrm>
            <a:custGeom>
              <a:avLst/>
              <a:gdLst/>
              <a:ahLst/>
              <a:cxnLst/>
              <a:rect l="l" t="t" r="r" b="b"/>
              <a:pathLst>
                <a:path w="1316989" h="421004">
                  <a:moveTo>
                    <a:pt x="1315212" y="361188"/>
                  </a:moveTo>
                  <a:lnTo>
                    <a:pt x="1315212" y="5943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283208" y="12192"/>
                  </a:lnTo>
                  <a:lnTo>
                    <a:pt x="124968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6096"/>
                  </a:lnTo>
                  <a:lnTo>
                    <a:pt x="38100" y="9144"/>
                  </a:lnTo>
                  <a:lnTo>
                    <a:pt x="9144" y="38100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39624" y="22860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248156" y="12192"/>
                  </a:lnTo>
                  <a:lnTo>
                    <a:pt x="1266444" y="16764"/>
                  </a:lnTo>
                  <a:lnTo>
                    <a:pt x="1266444" y="17526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6256" y="30480"/>
                  </a:lnTo>
                  <a:lnTo>
                    <a:pt x="1286256" y="32004"/>
                  </a:lnTo>
                  <a:lnTo>
                    <a:pt x="1293876" y="39624"/>
                  </a:lnTo>
                  <a:lnTo>
                    <a:pt x="1293876" y="4191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299972" y="56388"/>
                  </a:lnTo>
                  <a:lnTo>
                    <a:pt x="1299972" y="54864"/>
                  </a:lnTo>
                  <a:lnTo>
                    <a:pt x="1301496" y="62484"/>
                  </a:lnTo>
                  <a:lnTo>
                    <a:pt x="1301496" y="60960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7592" y="382524"/>
                  </a:lnTo>
                  <a:lnTo>
                    <a:pt x="1310640" y="374904"/>
                  </a:lnTo>
                  <a:lnTo>
                    <a:pt x="1312164" y="368808"/>
                  </a:lnTo>
                  <a:lnTo>
                    <a:pt x="1315212" y="361188"/>
                  </a:lnTo>
                  <a:close/>
                </a:path>
                <a:path w="1316989" h="421004">
                  <a:moveTo>
                    <a:pt x="56388" y="405384"/>
                  </a:moveTo>
                  <a:lnTo>
                    <a:pt x="22860" y="381000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6989" h="421004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316989" h="421004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316989" h="421004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316989" h="421004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6989" h="421004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316989" h="421004">
                  <a:moveTo>
                    <a:pt x="1266444" y="416356"/>
                  </a:moveTo>
                  <a:lnTo>
                    <a:pt x="1266444" y="403860"/>
                  </a:ln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249680" y="420624"/>
                  </a:lnTo>
                  <a:lnTo>
                    <a:pt x="1257300" y="419100"/>
                  </a:lnTo>
                  <a:lnTo>
                    <a:pt x="1263396" y="417576"/>
                  </a:lnTo>
                  <a:lnTo>
                    <a:pt x="1266444" y="416356"/>
                  </a:lnTo>
                  <a:close/>
                </a:path>
                <a:path w="1316989" h="421004">
                  <a:moveTo>
                    <a:pt x="1266444" y="17526"/>
                  </a:moveTo>
                  <a:lnTo>
                    <a:pt x="1266444" y="16764"/>
                  </a:lnTo>
                  <a:lnTo>
                    <a:pt x="1264920" y="16764"/>
                  </a:lnTo>
                  <a:lnTo>
                    <a:pt x="1266444" y="17526"/>
                  </a:lnTo>
                  <a:close/>
                </a:path>
                <a:path w="1316989" h="421004">
                  <a:moveTo>
                    <a:pt x="1286256" y="405819"/>
                  </a:moveTo>
                  <a:lnTo>
                    <a:pt x="1286256" y="390144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66444" y="403860"/>
                  </a:lnTo>
                  <a:lnTo>
                    <a:pt x="1266444" y="416356"/>
                  </a:lnTo>
                  <a:lnTo>
                    <a:pt x="1271016" y="414528"/>
                  </a:lnTo>
                  <a:lnTo>
                    <a:pt x="1283208" y="408432"/>
                  </a:lnTo>
                  <a:lnTo>
                    <a:pt x="1286256" y="405819"/>
                  </a:lnTo>
                  <a:close/>
                </a:path>
                <a:path w="1316989" h="421004">
                  <a:moveTo>
                    <a:pt x="1286256" y="32004"/>
                  </a:moveTo>
                  <a:lnTo>
                    <a:pt x="1286256" y="30480"/>
                  </a:lnTo>
                  <a:lnTo>
                    <a:pt x="1284732" y="30480"/>
                  </a:lnTo>
                  <a:lnTo>
                    <a:pt x="1286256" y="32004"/>
                  </a:lnTo>
                  <a:close/>
                </a:path>
                <a:path w="1316989" h="421004">
                  <a:moveTo>
                    <a:pt x="1293876" y="399288"/>
                  </a:moveTo>
                  <a:lnTo>
                    <a:pt x="1293876" y="381000"/>
                  </a:lnTo>
                  <a:lnTo>
                    <a:pt x="1284732" y="390144"/>
                  </a:lnTo>
                  <a:lnTo>
                    <a:pt x="1286256" y="390144"/>
                  </a:lnTo>
                  <a:lnTo>
                    <a:pt x="1286256" y="405819"/>
                  </a:lnTo>
                  <a:lnTo>
                    <a:pt x="1293876" y="399288"/>
                  </a:lnTo>
                  <a:close/>
                </a:path>
                <a:path w="1316989" h="421004">
                  <a:moveTo>
                    <a:pt x="1293876" y="41910"/>
                  </a:moveTo>
                  <a:lnTo>
                    <a:pt x="1293876" y="39624"/>
                  </a:lnTo>
                  <a:lnTo>
                    <a:pt x="1292352" y="39624"/>
                  </a:lnTo>
                  <a:lnTo>
                    <a:pt x="1293876" y="41910"/>
                  </a:lnTo>
                  <a:close/>
                </a:path>
                <a:path w="1316989" h="421004">
                  <a:moveTo>
                    <a:pt x="1303020" y="388620"/>
                  </a:moveTo>
                  <a:lnTo>
                    <a:pt x="1303020" y="352044"/>
                  </a:lnTo>
                  <a:lnTo>
                    <a:pt x="1301496" y="359664"/>
                  </a:lnTo>
                  <a:lnTo>
                    <a:pt x="1301496" y="358140"/>
                  </a:lnTo>
                  <a:lnTo>
                    <a:pt x="1299972" y="365760"/>
                  </a:lnTo>
                  <a:lnTo>
                    <a:pt x="1299972" y="36423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93876" y="381000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  <a:path w="1316989" h="421004">
                  <a:moveTo>
                    <a:pt x="1316736" y="345948"/>
                  </a:moveTo>
                  <a:lnTo>
                    <a:pt x="1316736" y="74676"/>
                  </a:lnTo>
                  <a:lnTo>
                    <a:pt x="1315212" y="67056"/>
                  </a:lnTo>
                  <a:lnTo>
                    <a:pt x="1315212" y="353568"/>
                  </a:lnTo>
                  <a:lnTo>
                    <a:pt x="1316736" y="345948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6859" y="3941064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0764" y="3934968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2128" y="109728"/>
                  </a:lnTo>
                  <a:lnTo>
                    <a:pt x="245364" y="68580"/>
                  </a:lnTo>
                  <a:lnTo>
                    <a:pt x="219456" y="36576"/>
                  </a:lnTo>
                  <a:lnTo>
                    <a:pt x="173736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68580" y="18288"/>
                  </a:lnTo>
                  <a:lnTo>
                    <a:pt x="38100" y="45720"/>
                  </a:lnTo>
                  <a:lnTo>
                    <a:pt x="15240" y="82296"/>
                  </a:lnTo>
                  <a:lnTo>
                    <a:pt x="1524" y="124968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8976"/>
                  </a:lnTo>
                  <a:lnTo>
                    <a:pt x="4572" y="202692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1732"/>
                  </a:lnTo>
                  <a:lnTo>
                    <a:pt x="13716" y="126492"/>
                  </a:lnTo>
                  <a:lnTo>
                    <a:pt x="13716" y="128016"/>
                  </a:lnTo>
                  <a:lnTo>
                    <a:pt x="16764" y="117856"/>
                  </a:lnTo>
                  <a:lnTo>
                    <a:pt x="16764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4008"/>
                  </a:lnTo>
                  <a:lnTo>
                    <a:pt x="47244" y="55118"/>
                  </a:lnTo>
                  <a:lnTo>
                    <a:pt x="47244" y="54864"/>
                  </a:lnTo>
                  <a:lnTo>
                    <a:pt x="56388" y="44196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86868" y="24384"/>
                  </a:lnTo>
                  <a:lnTo>
                    <a:pt x="97536" y="18288"/>
                  </a:lnTo>
                  <a:lnTo>
                    <a:pt x="121920" y="12192"/>
                  </a:lnTo>
                  <a:lnTo>
                    <a:pt x="121920" y="13546"/>
                  </a:lnTo>
                  <a:lnTo>
                    <a:pt x="134112" y="12192"/>
                  </a:lnTo>
                  <a:lnTo>
                    <a:pt x="146304" y="13716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9050"/>
                  </a:lnTo>
                  <a:lnTo>
                    <a:pt x="181356" y="24384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192024" y="30044"/>
                  </a:lnTo>
                  <a:lnTo>
                    <a:pt x="201168" y="36576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7076" y="64008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2128" y="202692"/>
                  </a:lnTo>
                  <a:lnTo>
                    <a:pt x="265176" y="188976"/>
                  </a:lnTo>
                  <a:lnTo>
                    <a:pt x="268224" y="172212"/>
                  </a:lnTo>
                  <a:close/>
                </a:path>
                <a:path w="268605" h="314325">
                  <a:moveTo>
                    <a:pt x="18288" y="199644"/>
                  </a:moveTo>
                  <a:lnTo>
                    <a:pt x="13716" y="185928"/>
                  </a:lnTo>
                  <a:lnTo>
                    <a:pt x="12192" y="170688"/>
                  </a:lnTo>
                  <a:lnTo>
                    <a:pt x="12192" y="224790"/>
                  </a:lnTo>
                  <a:lnTo>
                    <a:pt x="15240" y="231648"/>
                  </a:lnTo>
                  <a:lnTo>
                    <a:pt x="16764" y="234696"/>
                  </a:lnTo>
                  <a:lnTo>
                    <a:pt x="16764" y="199644"/>
                  </a:lnTo>
                  <a:lnTo>
                    <a:pt x="18288" y="199644"/>
                  </a:lnTo>
                  <a:close/>
                </a:path>
                <a:path w="268605" h="314325">
                  <a:moveTo>
                    <a:pt x="18288" y="112776"/>
                  </a:moveTo>
                  <a:lnTo>
                    <a:pt x="16764" y="114300"/>
                  </a:lnTo>
                  <a:lnTo>
                    <a:pt x="16764" y="117856"/>
                  </a:lnTo>
                  <a:lnTo>
                    <a:pt x="18288" y="112776"/>
                  </a:lnTo>
                  <a:close/>
                </a:path>
                <a:path w="268605" h="314325">
                  <a:moveTo>
                    <a:pt x="48768" y="259080"/>
                  </a:moveTo>
                  <a:lnTo>
                    <a:pt x="39624" y="248412"/>
                  </a:lnTo>
                  <a:lnTo>
                    <a:pt x="39624" y="249936"/>
                  </a:lnTo>
                  <a:lnTo>
                    <a:pt x="21336" y="213360"/>
                  </a:lnTo>
                  <a:lnTo>
                    <a:pt x="16764" y="199644"/>
                  </a:lnTo>
                  <a:lnTo>
                    <a:pt x="16764" y="234696"/>
                  </a:lnTo>
                  <a:lnTo>
                    <a:pt x="21336" y="243840"/>
                  </a:lnTo>
                  <a:lnTo>
                    <a:pt x="28956" y="256032"/>
                  </a:lnTo>
                  <a:lnTo>
                    <a:pt x="38100" y="268224"/>
                  </a:lnTo>
                  <a:lnTo>
                    <a:pt x="47244" y="277368"/>
                  </a:lnTo>
                  <a:lnTo>
                    <a:pt x="47244" y="259080"/>
                  </a:lnTo>
                  <a:lnTo>
                    <a:pt x="48768" y="259080"/>
                  </a:lnTo>
                  <a:close/>
                </a:path>
                <a:path w="268605" h="314325">
                  <a:moveTo>
                    <a:pt x="48768" y="53340"/>
                  </a:moveTo>
                  <a:lnTo>
                    <a:pt x="47244" y="54864"/>
                  </a:lnTo>
                  <a:lnTo>
                    <a:pt x="47244" y="55118"/>
                  </a:lnTo>
                  <a:lnTo>
                    <a:pt x="48768" y="53340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47244" y="259080"/>
                  </a:lnTo>
                  <a:lnTo>
                    <a:pt x="47244" y="277368"/>
                  </a:lnTo>
                  <a:lnTo>
                    <a:pt x="57912" y="286512"/>
                  </a:lnTo>
                  <a:lnTo>
                    <a:pt x="65532" y="29195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121920" y="300228"/>
                  </a:moveTo>
                  <a:lnTo>
                    <a:pt x="109728" y="298704"/>
                  </a:lnTo>
                  <a:lnTo>
                    <a:pt x="97536" y="294132"/>
                  </a:lnTo>
                  <a:lnTo>
                    <a:pt x="97536" y="295656"/>
                  </a:lnTo>
                  <a:lnTo>
                    <a:pt x="86868" y="289560"/>
                  </a:lnTo>
                  <a:lnTo>
                    <a:pt x="86868" y="291084"/>
                  </a:lnTo>
                  <a:lnTo>
                    <a:pt x="76200" y="28346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1954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20396" y="300228"/>
                  </a:lnTo>
                  <a:lnTo>
                    <a:pt x="121920" y="300228"/>
                  </a:lnTo>
                  <a:close/>
                </a:path>
                <a:path w="268605" h="314325">
                  <a:moveTo>
                    <a:pt x="121920" y="13546"/>
                  </a:moveTo>
                  <a:lnTo>
                    <a:pt x="121920" y="12192"/>
                  </a:lnTo>
                  <a:lnTo>
                    <a:pt x="120396" y="13716"/>
                  </a:lnTo>
                  <a:lnTo>
                    <a:pt x="121920" y="13546"/>
                  </a:lnTo>
                  <a:close/>
                </a:path>
                <a:path w="268605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20396" y="300228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5" h="314325">
                  <a:moveTo>
                    <a:pt x="170688" y="19050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9050"/>
                  </a:lnTo>
                  <a:close/>
                </a:path>
                <a:path w="268605" h="314325">
                  <a:moveTo>
                    <a:pt x="181356" y="289560"/>
                  </a:moveTo>
                  <a:lnTo>
                    <a:pt x="169164" y="295656"/>
                  </a:lnTo>
                  <a:lnTo>
                    <a:pt x="169164" y="308038"/>
                  </a:lnTo>
                  <a:lnTo>
                    <a:pt x="179832" y="304038"/>
                  </a:lnTo>
                  <a:lnTo>
                    <a:pt x="179832" y="291084"/>
                  </a:lnTo>
                  <a:lnTo>
                    <a:pt x="181356" y="289560"/>
                  </a:lnTo>
                  <a:close/>
                </a:path>
                <a:path w="268605" h="314325">
                  <a:moveTo>
                    <a:pt x="211836" y="283899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192024" y="284988"/>
                  </a:lnTo>
                  <a:lnTo>
                    <a:pt x="192024" y="283464"/>
                  </a:lnTo>
                  <a:lnTo>
                    <a:pt x="179832" y="291084"/>
                  </a:lnTo>
                  <a:lnTo>
                    <a:pt x="179832" y="304038"/>
                  </a:lnTo>
                  <a:lnTo>
                    <a:pt x="185928" y="301752"/>
                  </a:lnTo>
                  <a:lnTo>
                    <a:pt x="198120" y="294132"/>
                  </a:lnTo>
                  <a:lnTo>
                    <a:pt x="208788" y="286512"/>
                  </a:lnTo>
                  <a:lnTo>
                    <a:pt x="211836" y="283899"/>
                  </a:lnTo>
                  <a:close/>
                </a:path>
                <a:path w="268605" h="314325">
                  <a:moveTo>
                    <a:pt x="192024" y="30044"/>
                  </a:moveTo>
                  <a:lnTo>
                    <a:pt x="192024" y="28956"/>
                  </a:lnTo>
                  <a:lnTo>
                    <a:pt x="190500" y="28956"/>
                  </a:lnTo>
                  <a:lnTo>
                    <a:pt x="192024" y="30044"/>
                  </a:lnTo>
                  <a:close/>
                </a:path>
                <a:path w="268605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5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4508" y="172212"/>
                  </a:lnTo>
                  <a:lnTo>
                    <a:pt x="254508" y="170688"/>
                  </a:lnTo>
                  <a:lnTo>
                    <a:pt x="252984" y="185928"/>
                  </a:lnTo>
                  <a:lnTo>
                    <a:pt x="249936" y="199644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7076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3899"/>
                  </a:lnTo>
                  <a:lnTo>
                    <a:pt x="219456" y="277368"/>
                  </a:lnTo>
                  <a:lnTo>
                    <a:pt x="228600" y="268224"/>
                  </a:lnTo>
                  <a:lnTo>
                    <a:pt x="237744" y="256032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  <a:path w="268605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339" y="3941064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2244" y="3934968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6576"/>
                  </a:lnTo>
                  <a:lnTo>
                    <a:pt x="175260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70104" y="18288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4968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8392" y="22860"/>
                  </a:lnTo>
                  <a:lnTo>
                    <a:pt x="88392" y="23622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192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6304" y="13546"/>
                  </a:lnTo>
                  <a:lnTo>
                    <a:pt x="146304" y="12192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1356" y="24384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0297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98894"/>
                  </a:moveTo>
                  <a:lnTo>
                    <a:pt x="77724" y="284988"/>
                  </a:ln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18288" y="199644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0104" y="294132"/>
                  </a:lnTo>
                  <a:lnTo>
                    <a:pt x="77724" y="29889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304038"/>
                  </a:moveTo>
                  <a:lnTo>
                    <a:pt x="88392" y="291084"/>
                  </a:lnTo>
                  <a:lnTo>
                    <a:pt x="76200" y="283464"/>
                  </a:lnTo>
                  <a:lnTo>
                    <a:pt x="77724" y="284988"/>
                  </a:lnTo>
                  <a:lnTo>
                    <a:pt x="77724" y="298894"/>
                  </a:lnTo>
                  <a:lnTo>
                    <a:pt x="82296" y="301752"/>
                  </a:lnTo>
                  <a:lnTo>
                    <a:pt x="88392" y="304038"/>
                  </a:lnTo>
                  <a:close/>
                </a:path>
                <a:path w="269875" h="314325">
                  <a:moveTo>
                    <a:pt x="88392" y="23622"/>
                  </a:moveTo>
                  <a:lnTo>
                    <a:pt x="88392" y="22860"/>
                  </a:lnTo>
                  <a:lnTo>
                    <a:pt x="86868" y="24384"/>
                  </a:lnTo>
                  <a:lnTo>
                    <a:pt x="88392" y="23622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8392" y="291084"/>
                  </a:lnTo>
                  <a:lnTo>
                    <a:pt x="88392" y="30403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35636" y="313944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944"/>
                  </a:lnTo>
                  <a:lnTo>
                    <a:pt x="135636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47828" y="13716"/>
                  </a:moveTo>
                  <a:lnTo>
                    <a:pt x="146304" y="12192"/>
                  </a:lnTo>
                  <a:lnTo>
                    <a:pt x="146304" y="13546"/>
                  </a:lnTo>
                  <a:lnTo>
                    <a:pt x="147828" y="13716"/>
                  </a:lnTo>
                  <a:close/>
                </a:path>
                <a:path w="269875" h="314325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236220" y="260096"/>
                  </a:move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2024" y="283464"/>
                  </a:lnTo>
                  <a:lnTo>
                    <a:pt x="181356" y="291084"/>
                  </a:lnTo>
                  <a:lnTo>
                    <a:pt x="181356" y="289560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36220" y="260096"/>
                  </a:lnTo>
                  <a:close/>
                </a:path>
                <a:path w="269875" h="31432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4325">
                  <a:moveTo>
                    <a:pt x="242316" y="251155"/>
                  </a:moveTo>
                  <a:lnTo>
                    <a:pt x="242316" y="225552"/>
                  </a:lnTo>
                  <a:lnTo>
                    <a:pt x="234696" y="237744"/>
                  </a:lnTo>
                  <a:lnTo>
                    <a:pt x="236220" y="237744"/>
                  </a:lnTo>
                  <a:lnTo>
                    <a:pt x="236220" y="260096"/>
                  </a:lnTo>
                  <a:lnTo>
                    <a:pt x="239268" y="256032"/>
                  </a:lnTo>
                  <a:lnTo>
                    <a:pt x="242316" y="251155"/>
                  </a:lnTo>
                  <a:close/>
                </a:path>
                <a:path w="269875" h="314325">
                  <a:moveTo>
                    <a:pt x="242316" y="90297"/>
                  </a:moveTo>
                  <a:lnTo>
                    <a:pt x="242316" y="88392"/>
                  </a:lnTo>
                  <a:lnTo>
                    <a:pt x="240792" y="86868"/>
                  </a:lnTo>
                  <a:lnTo>
                    <a:pt x="242316" y="90297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5552"/>
                  </a:lnTo>
                  <a:lnTo>
                    <a:pt x="242316" y="251155"/>
                  </a:lnTo>
                  <a:lnTo>
                    <a:pt x="246888" y="243840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1344" y="3934968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5248" y="3928872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2128" y="111252"/>
                  </a:lnTo>
                  <a:lnTo>
                    <a:pt x="257556" y="9601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219456" y="36576"/>
                  </a:lnTo>
                  <a:lnTo>
                    <a:pt x="210312" y="27432"/>
                  </a:lnTo>
                  <a:lnTo>
                    <a:pt x="198120" y="19812"/>
                  </a:lnTo>
                  <a:lnTo>
                    <a:pt x="187452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2964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38100" y="45720"/>
                  </a:lnTo>
                  <a:lnTo>
                    <a:pt x="15240" y="82296"/>
                  </a:lnTo>
                  <a:lnTo>
                    <a:pt x="9144" y="96012"/>
                  </a:lnTo>
                  <a:lnTo>
                    <a:pt x="6096" y="111252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8016"/>
                  </a:lnTo>
                  <a:lnTo>
                    <a:pt x="254508" y="143256"/>
                  </a:lnTo>
                  <a:lnTo>
                    <a:pt x="254508" y="14173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4790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48768" y="260604"/>
                  </a:moveTo>
                  <a:lnTo>
                    <a:pt x="39624" y="249936"/>
                  </a:lnTo>
                  <a:lnTo>
                    <a:pt x="39624" y="269748"/>
                  </a:lnTo>
                  <a:lnTo>
                    <a:pt x="47244" y="277368"/>
                  </a:lnTo>
                  <a:lnTo>
                    <a:pt x="47244" y="259080"/>
                  </a:lnTo>
                  <a:lnTo>
                    <a:pt x="48768" y="260604"/>
                  </a:lnTo>
                  <a:close/>
                </a:path>
                <a:path w="268605" h="31432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69748"/>
                  </a:lnTo>
                  <a:lnTo>
                    <a:pt x="47244" y="259080"/>
                  </a:lnTo>
                  <a:lnTo>
                    <a:pt x="47244" y="27736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2964" y="307848"/>
                  </a:lnTo>
                  <a:lnTo>
                    <a:pt x="97536" y="308864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864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2" y="29279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2" y="301752"/>
                  </a:lnTo>
                  <a:lnTo>
                    <a:pt x="198120" y="295656"/>
                  </a:lnTo>
                  <a:lnTo>
                    <a:pt x="202692" y="292798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11015" y="268927"/>
                  </a:move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2798"/>
                  </a:lnTo>
                  <a:lnTo>
                    <a:pt x="210312" y="288036"/>
                  </a:lnTo>
                  <a:lnTo>
                    <a:pt x="210312" y="269748"/>
                  </a:lnTo>
                  <a:lnTo>
                    <a:pt x="211015" y="268927"/>
                  </a:lnTo>
                  <a:close/>
                </a:path>
                <a:path w="268605" h="31432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5" h="314325">
                  <a:moveTo>
                    <a:pt x="211836" y="268224"/>
                  </a:moveTo>
                  <a:lnTo>
                    <a:pt x="211015" y="268927"/>
                  </a:lnTo>
                  <a:lnTo>
                    <a:pt x="210312" y="269748"/>
                  </a:lnTo>
                  <a:lnTo>
                    <a:pt x="211836" y="268224"/>
                  </a:lnTo>
                  <a:close/>
                </a:path>
                <a:path w="268605" h="314325">
                  <a:moveTo>
                    <a:pt x="211836" y="286512"/>
                  </a:moveTo>
                  <a:lnTo>
                    <a:pt x="211836" y="268224"/>
                  </a:lnTo>
                  <a:lnTo>
                    <a:pt x="210312" y="269748"/>
                  </a:lnTo>
                  <a:lnTo>
                    <a:pt x="210312" y="288036"/>
                  </a:lnTo>
                  <a:lnTo>
                    <a:pt x="211836" y="286512"/>
                  </a:lnTo>
                  <a:close/>
                </a:path>
                <a:path w="268605" h="31432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9456" y="259080"/>
                  </a:lnTo>
                  <a:lnTo>
                    <a:pt x="211015" y="268927"/>
                  </a:lnTo>
                  <a:lnTo>
                    <a:pt x="211836" y="268224"/>
                  </a:lnTo>
                  <a:lnTo>
                    <a:pt x="211836" y="286512"/>
                  </a:lnTo>
                  <a:lnTo>
                    <a:pt x="228600" y="269748"/>
                  </a:lnTo>
                  <a:close/>
                </a:path>
                <a:path w="268605" h="314325">
                  <a:moveTo>
                    <a:pt x="228600" y="66446"/>
                  </a:moveTo>
                  <a:lnTo>
                    <a:pt x="228600" y="65532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5" h="314325">
                  <a:moveTo>
                    <a:pt x="246888" y="242620"/>
                  </a:move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5" h="314325">
                  <a:moveTo>
                    <a:pt x="246888" y="105156"/>
                  </a:moveTo>
                  <a:lnTo>
                    <a:pt x="246888" y="100584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2984" y="187452"/>
                  </a:lnTo>
                  <a:lnTo>
                    <a:pt x="252984" y="185928"/>
                  </a:lnTo>
                  <a:lnTo>
                    <a:pt x="249936" y="201168"/>
                  </a:lnTo>
                  <a:lnTo>
                    <a:pt x="249936" y="199644"/>
                  </a:lnTo>
                  <a:lnTo>
                    <a:pt x="245364" y="213360"/>
                  </a:lnTo>
                  <a:lnTo>
                    <a:pt x="246888" y="213360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824" y="3934968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6728" y="3928872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989" y="3886200"/>
              <a:ext cx="1670310" cy="4084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85893" y="3878580"/>
              <a:ext cx="1682750" cy="422275"/>
            </a:xfrm>
            <a:custGeom>
              <a:avLst/>
              <a:gdLst/>
              <a:ahLst/>
              <a:cxnLst/>
              <a:rect l="l" t="t" r="r" b="b"/>
              <a:pathLst>
                <a:path w="1682750" h="422275">
                  <a:moveTo>
                    <a:pt x="1680978" y="362712"/>
                  </a:moveTo>
                  <a:lnTo>
                    <a:pt x="1680978" y="59436"/>
                  </a:lnTo>
                  <a:lnTo>
                    <a:pt x="1679454" y="53340"/>
                  </a:lnTo>
                  <a:lnTo>
                    <a:pt x="1648974" y="13716"/>
                  </a:lnTo>
                  <a:lnTo>
                    <a:pt x="1629162" y="4572"/>
                  </a:lnTo>
                  <a:lnTo>
                    <a:pt x="1623066" y="1524"/>
                  </a:lnTo>
                  <a:lnTo>
                    <a:pt x="1615446" y="1524"/>
                  </a:lnTo>
                  <a:lnTo>
                    <a:pt x="1607826" y="0"/>
                  </a:lnTo>
                  <a:lnTo>
                    <a:pt x="74682" y="0"/>
                  </a:lnTo>
                  <a:lnTo>
                    <a:pt x="67062" y="1524"/>
                  </a:lnTo>
                  <a:lnTo>
                    <a:pt x="59442" y="1524"/>
                  </a:lnTo>
                  <a:lnTo>
                    <a:pt x="51822" y="4572"/>
                  </a:lnTo>
                  <a:lnTo>
                    <a:pt x="12192" y="33528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3048" y="370332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858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6764" y="53340"/>
                  </a:lnTo>
                  <a:lnTo>
                    <a:pt x="16764" y="51816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8"/>
                  </a:lnTo>
                  <a:lnTo>
                    <a:pt x="41154" y="22860"/>
                  </a:lnTo>
                  <a:lnTo>
                    <a:pt x="41154" y="23241"/>
                  </a:lnTo>
                  <a:lnTo>
                    <a:pt x="45726" y="19812"/>
                  </a:lnTo>
                  <a:lnTo>
                    <a:pt x="45726" y="20574"/>
                  </a:lnTo>
                  <a:lnTo>
                    <a:pt x="56394" y="15240"/>
                  </a:lnTo>
                  <a:lnTo>
                    <a:pt x="56394" y="16764"/>
                  </a:lnTo>
                  <a:lnTo>
                    <a:pt x="68586" y="13716"/>
                  </a:lnTo>
                  <a:lnTo>
                    <a:pt x="1613922" y="13716"/>
                  </a:lnTo>
                  <a:lnTo>
                    <a:pt x="1626114" y="16764"/>
                  </a:lnTo>
                  <a:lnTo>
                    <a:pt x="1626114" y="15240"/>
                  </a:lnTo>
                  <a:lnTo>
                    <a:pt x="1632210" y="18288"/>
                  </a:lnTo>
                  <a:lnTo>
                    <a:pt x="1632210" y="19050"/>
                  </a:lnTo>
                  <a:lnTo>
                    <a:pt x="1636782" y="21336"/>
                  </a:lnTo>
                  <a:lnTo>
                    <a:pt x="1636782" y="19812"/>
                  </a:lnTo>
                  <a:lnTo>
                    <a:pt x="1641354" y="23241"/>
                  </a:lnTo>
                  <a:lnTo>
                    <a:pt x="1641354" y="22860"/>
                  </a:lnTo>
                  <a:lnTo>
                    <a:pt x="1650498" y="30697"/>
                  </a:lnTo>
                  <a:lnTo>
                    <a:pt x="1650498" y="30480"/>
                  </a:lnTo>
                  <a:lnTo>
                    <a:pt x="1652022" y="32004"/>
                  </a:lnTo>
                  <a:lnTo>
                    <a:pt x="1652022" y="32258"/>
                  </a:lnTo>
                  <a:lnTo>
                    <a:pt x="1659642" y="41148"/>
                  </a:lnTo>
                  <a:lnTo>
                    <a:pt x="1659642" y="41656"/>
                  </a:lnTo>
                  <a:lnTo>
                    <a:pt x="1662690" y="45720"/>
                  </a:lnTo>
                  <a:lnTo>
                    <a:pt x="1662690" y="48768"/>
                  </a:lnTo>
                  <a:lnTo>
                    <a:pt x="1664214" y="51816"/>
                  </a:lnTo>
                  <a:lnTo>
                    <a:pt x="1664214" y="50292"/>
                  </a:lnTo>
                  <a:lnTo>
                    <a:pt x="1667262" y="56388"/>
                  </a:lnTo>
                  <a:lnTo>
                    <a:pt x="1668786" y="62484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9454" y="370332"/>
                  </a:lnTo>
                  <a:lnTo>
                    <a:pt x="1680978" y="362712"/>
                  </a:lnTo>
                  <a:close/>
                </a:path>
                <a:path w="1682750" h="422275">
                  <a:moveTo>
                    <a:pt x="18288" y="371856"/>
                  </a:moveTo>
                  <a:lnTo>
                    <a:pt x="15240" y="365760"/>
                  </a:lnTo>
                  <a:lnTo>
                    <a:pt x="13716" y="359664"/>
                  </a:lnTo>
                  <a:lnTo>
                    <a:pt x="13716" y="353568"/>
                  </a:lnTo>
                  <a:lnTo>
                    <a:pt x="12192" y="347472"/>
                  </a:lnTo>
                  <a:lnTo>
                    <a:pt x="12192" y="388620"/>
                  </a:lnTo>
                  <a:lnTo>
                    <a:pt x="16764" y="394716"/>
                  </a:lnTo>
                  <a:lnTo>
                    <a:pt x="16764" y="371856"/>
                  </a:lnTo>
                  <a:lnTo>
                    <a:pt x="18288" y="371856"/>
                  </a:lnTo>
                  <a:close/>
                </a:path>
                <a:path w="1682750" h="422275">
                  <a:moveTo>
                    <a:pt x="18288" y="50292"/>
                  </a:moveTo>
                  <a:lnTo>
                    <a:pt x="16764" y="51816"/>
                  </a:lnTo>
                  <a:lnTo>
                    <a:pt x="16764" y="53340"/>
                  </a:lnTo>
                  <a:lnTo>
                    <a:pt x="18288" y="50292"/>
                  </a:lnTo>
                  <a:close/>
                </a:path>
                <a:path w="1682750" h="422275">
                  <a:moveTo>
                    <a:pt x="31299" y="390845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9812" y="376428"/>
                  </a:lnTo>
                  <a:lnTo>
                    <a:pt x="16764" y="371856"/>
                  </a:lnTo>
                  <a:lnTo>
                    <a:pt x="16764" y="394716"/>
                  </a:lnTo>
                  <a:lnTo>
                    <a:pt x="21336" y="400812"/>
                  </a:lnTo>
                  <a:lnTo>
                    <a:pt x="30480" y="407670"/>
                  </a:lnTo>
                  <a:lnTo>
                    <a:pt x="30480" y="390144"/>
                  </a:lnTo>
                  <a:lnTo>
                    <a:pt x="31299" y="390845"/>
                  </a:lnTo>
                  <a:close/>
                </a:path>
                <a:path w="1682750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299" y="31302"/>
                  </a:lnTo>
                  <a:lnTo>
                    <a:pt x="32004" y="30480"/>
                  </a:lnTo>
                  <a:close/>
                </a:path>
                <a:path w="1682750" h="422275">
                  <a:moveTo>
                    <a:pt x="31299" y="31302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299" y="31302"/>
                  </a:lnTo>
                  <a:close/>
                </a:path>
                <a:path w="1682750" h="422275">
                  <a:moveTo>
                    <a:pt x="32004" y="391668"/>
                  </a:moveTo>
                  <a:lnTo>
                    <a:pt x="31299" y="390845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682750" h="422275">
                  <a:moveTo>
                    <a:pt x="32004" y="408813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7670"/>
                  </a:lnTo>
                  <a:lnTo>
                    <a:pt x="32004" y="408813"/>
                  </a:lnTo>
                  <a:close/>
                </a:path>
                <a:path w="1682750" h="422275">
                  <a:moveTo>
                    <a:pt x="32004" y="30698"/>
                  </a:moveTo>
                  <a:lnTo>
                    <a:pt x="32004" y="30480"/>
                  </a:lnTo>
                  <a:lnTo>
                    <a:pt x="31299" y="31302"/>
                  </a:lnTo>
                  <a:lnTo>
                    <a:pt x="32004" y="30698"/>
                  </a:lnTo>
                  <a:close/>
                </a:path>
                <a:path w="1682750" h="422275">
                  <a:moveTo>
                    <a:pt x="41154" y="399288"/>
                  </a:moveTo>
                  <a:lnTo>
                    <a:pt x="31299" y="390845"/>
                  </a:lnTo>
                  <a:lnTo>
                    <a:pt x="32004" y="391668"/>
                  </a:lnTo>
                  <a:lnTo>
                    <a:pt x="32004" y="408813"/>
                  </a:lnTo>
                  <a:lnTo>
                    <a:pt x="33528" y="409956"/>
                  </a:lnTo>
                  <a:lnTo>
                    <a:pt x="39630" y="413006"/>
                  </a:lnTo>
                  <a:lnTo>
                    <a:pt x="39630" y="399288"/>
                  </a:lnTo>
                  <a:lnTo>
                    <a:pt x="41154" y="399288"/>
                  </a:lnTo>
                  <a:close/>
                </a:path>
                <a:path w="1682750" h="422275">
                  <a:moveTo>
                    <a:pt x="41154" y="23241"/>
                  </a:moveTo>
                  <a:lnTo>
                    <a:pt x="41154" y="22860"/>
                  </a:lnTo>
                  <a:lnTo>
                    <a:pt x="39630" y="24384"/>
                  </a:lnTo>
                  <a:lnTo>
                    <a:pt x="41154" y="23241"/>
                  </a:lnTo>
                  <a:close/>
                </a:path>
                <a:path w="1682750" h="422275">
                  <a:moveTo>
                    <a:pt x="1632210" y="417880"/>
                  </a:moveTo>
                  <a:lnTo>
                    <a:pt x="1632210" y="403860"/>
                  </a:lnTo>
                  <a:lnTo>
                    <a:pt x="1626114" y="406908"/>
                  </a:lnTo>
                  <a:lnTo>
                    <a:pt x="1620018" y="408432"/>
                  </a:lnTo>
                  <a:lnTo>
                    <a:pt x="1613922" y="408432"/>
                  </a:lnTo>
                  <a:lnTo>
                    <a:pt x="1607826" y="409956"/>
                  </a:lnTo>
                  <a:lnTo>
                    <a:pt x="74682" y="409956"/>
                  </a:lnTo>
                  <a:lnTo>
                    <a:pt x="68586" y="408432"/>
                  </a:lnTo>
                  <a:lnTo>
                    <a:pt x="62490" y="408432"/>
                  </a:lnTo>
                  <a:lnTo>
                    <a:pt x="56394" y="406908"/>
                  </a:lnTo>
                  <a:lnTo>
                    <a:pt x="50298" y="403860"/>
                  </a:lnTo>
                  <a:lnTo>
                    <a:pt x="45726" y="402336"/>
                  </a:lnTo>
                  <a:lnTo>
                    <a:pt x="39630" y="399288"/>
                  </a:lnTo>
                  <a:lnTo>
                    <a:pt x="39630" y="413006"/>
                  </a:lnTo>
                  <a:lnTo>
                    <a:pt x="51822" y="419100"/>
                  </a:lnTo>
                  <a:lnTo>
                    <a:pt x="67062" y="422148"/>
                  </a:lnTo>
                  <a:lnTo>
                    <a:pt x="1615446" y="422148"/>
                  </a:lnTo>
                  <a:lnTo>
                    <a:pt x="1623066" y="420624"/>
                  </a:lnTo>
                  <a:lnTo>
                    <a:pt x="1629162" y="419100"/>
                  </a:lnTo>
                  <a:lnTo>
                    <a:pt x="1632210" y="417880"/>
                  </a:lnTo>
                  <a:close/>
                </a:path>
                <a:path w="1682750" h="422275">
                  <a:moveTo>
                    <a:pt x="45726" y="20574"/>
                  </a:moveTo>
                  <a:lnTo>
                    <a:pt x="45726" y="19812"/>
                  </a:lnTo>
                  <a:lnTo>
                    <a:pt x="44202" y="21336"/>
                  </a:lnTo>
                  <a:lnTo>
                    <a:pt x="45726" y="20574"/>
                  </a:lnTo>
                  <a:close/>
                </a:path>
                <a:path w="1682750" h="422275">
                  <a:moveTo>
                    <a:pt x="1632210" y="19050"/>
                  </a:moveTo>
                  <a:lnTo>
                    <a:pt x="1632210" y="18288"/>
                  </a:lnTo>
                  <a:lnTo>
                    <a:pt x="1630686" y="18288"/>
                  </a:lnTo>
                  <a:lnTo>
                    <a:pt x="1632210" y="19050"/>
                  </a:lnTo>
                  <a:close/>
                </a:path>
                <a:path w="1682750" h="422275">
                  <a:moveTo>
                    <a:pt x="1642878" y="413004"/>
                  </a:moveTo>
                  <a:lnTo>
                    <a:pt x="1642878" y="399288"/>
                  </a:lnTo>
                  <a:lnTo>
                    <a:pt x="1636782" y="402336"/>
                  </a:lnTo>
                  <a:lnTo>
                    <a:pt x="1630686" y="403860"/>
                  </a:lnTo>
                  <a:lnTo>
                    <a:pt x="1632210" y="403860"/>
                  </a:lnTo>
                  <a:lnTo>
                    <a:pt x="1632210" y="417880"/>
                  </a:lnTo>
                  <a:lnTo>
                    <a:pt x="1636782" y="416052"/>
                  </a:lnTo>
                  <a:lnTo>
                    <a:pt x="1642878" y="413004"/>
                  </a:lnTo>
                  <a:close/>
                </a:path>
                <a:path w="1682750" h="422275">
                  <a:moveTo>
                    <a:pt x="1642878" y="24384"/>
                  </a:moveTo>
                  <a:lnTo>
                    <a:pt x="1641354" y="22860"/>
                  </a:lnTo>
                  <a:lnTo>
                    <a:pt x="1641354" y="23241"/>
                  </a:lnTo>
                  <a:lnTo>
                    <a:pt x="1642878" y="24384"/>
                  </a:lnTo>
                  <a:close/>
                </a:path>
                <a:path w="1682750" h="422275">
                  <a:moveTo>
                    <a:pt x="1651201" y="390847"/>
                  </a:moveTo>
                  <a:lnTo>
                    <a:pt x="1641354" y="399288"/>
                  </a:lnTo>
                  <a:lnTo>
                    <a:pt x="1642878" y="399288"/>
                  </a:lnTo>
                  <a:lnTo>
                    <a:pt x="1642878" y="413004"/>
                  </a:lnTo>
                  <a:lnTo>
                    <a:pt x="1648974" y="409956"/>
                  </a:lnTo>
                  <a:lnTo>
                    <a:pt x="1650498" y="408649"/>
                  </a:lnTo>
                  <a:lnTo>
                    <a:pt x="1650498" y="391668"/>
                  </a:lnTo>
                  <a:lnTo>
                    <a:pt x="1651201" y="390847"/>
                  </a:lnTo>
                  <a:close/>
                </a:path>
                <a:path w="1682750" h="422275">
                  <a:moveTo>
                    <a:pt x="1652022" y="32004"/>
                  </a:moveTo>
                  <a:lnTo>
                    <a:pt x="1650498" y="30480"/>
                  </a:lnTo>
                  <a:lnTo>
                    <a:pt x="1651201" y="31300"/>
                  </a:lnTo>
                  <a:lnTo>
                    <a:pt x="1652022" y="32004"/>
                  </a:lnTo>
                  <a:close/>
                </a:path>
                <a:path w="1682750" h="422275">
                  <a:moveTo>
                    <a:pt x="1651201" y="31300"/>
                  </a:moveTo>
                  <a:lnTo>
                    <a:pt x="1650498" y="30480"/>
                  </a:lnTo>
                  <a:lnTo>
                    <a:pt x="1650498" y="30697"/>
                  </a:lnTo>
                  <a:lnTo>
                    <a:pt x="1651201" y="31300"/>
                  </a:lnTo>
                  <a:close/>
                </a:path>
                <a:path w="1682750" h="422275">
                  <a:moveTo>
                    <a:pt x="1652022" y="390144"/>
                  </a:moveTo>
                  <a:lnTo>
                    <a:pt x="1651201" y="390847"/>
                  </a:lnTo>
                  <a:lnTo>
                    <a:pt x="1650498" y="391668"/>
                  </a:lnTo>
                  <a:lnTo>
                    <a:pt x="1652022" y="390144"/>
                  </a:lnTo>
                  <a:close/>
                </a:path>
                <a:path w="1682750" h="422275">
                  <a:moveTo>
                    <a:pt x="1652022" y="407343"/>
                  </a:moveTo>
                  <a:lnTo>
                    <a:pt x="1652022" y="390144"/>
                  </a:lnTo>
                  <a:lnTo>
                    <a:pt x="1650498" y="391668"/>
                  </a:lnTo>
                  <a:lnTo>
                    <a:pt x="1650498" y="408649"/>
                  </a:lnTo>
                  <a:lnTo>
                    <a:pt x="1652022" y="407343"/>
                  </a:lnTo>
                  <a:close/>
                </a:path>
                <a:path w="1682750" h="422275">
                  <a:moveTo>
                    <a:pt x="1652022" y="32258"/>
                  </a:moveTo>
                  <a:lnTo>
                    <a:pt x="1652022" y="32004"/>
                  </a:lnTo>
                  <a:lnTo>
                    <a:pt x="1651201" y="31300"/>
                  </a:lnTo>
                  <a:lnTo>
                    <a:pt x="1652022" y="32258"/>
                  </a:lnTo>
                  <a:close/>
                </a:path>
                <a:path w="1682750" h="422275">
                  <a:moveTo>
                    <a:pt x="1659642" y="400812"/>
                  </a:moveTo>
                  <a:lnTo>
                    <a:pt x="1659642" y="381000"/>
                  </a:lnTo>
                  <a:lnTo>
                    <a:pt x="1651201" y="390847"/>
                  </a:lnTo>
                  <a:lnTo>
                    <a:pt x="1652022" y="390144"/>
                  </a:lnTo>
                  <a:lnTo>
                    <a:pt x="1652022" y="407343"/>
                  </a:lnTo>
                  <a:lnTo>
                    <a:pt x="1659642" y="400812"/>
                  </a:lnTo>
                  <a:close/>
                </a:path>
                <a:path w="1682750" h="422275">
                  <a:moveTo>
                    <a:pt x="1659642" y="41656"/>
                  </a:moveTo>
                  <a:lnTo>
                    <a:pt x="1659642" y="41148"/>
                  </a:lnTo>
                  <a:lnTo>
                    <a:pt x="1658118" y="39624"/>
                  </a:lnTo>
                  <a:lnTo>
                    <a:pt x="1659642" y="41656"/>
                  </a:lnTo>
                  <a:close/>
                </a:path>
                <a:path w="1682750" h="422275">
                  <a:moveTo>
                    <a:pt x="1662690" y="396748"/>
                  </a:moveTo>
                  <a:lnTo>
                    <a:pt x="1662690" y="376428"/>
                  </a:lnTo>
                  <a:lnTo>
                    <a:pt x="1658118" y="382524"/>
                  </a:lnTo>
                  <a:lnTo>
                    <a:pt x="1659642" y="381000"/>
                  </a:lnTo>
                  <a:lnTo>
                    <a:pt x="1659642" y="400812"/>
                  </a:lnTo>
                  <a:lnTo>
                    <a:pt x="1662690" y="396748"/>
                  </a:lnTo>
                  <a:close/>
                </a:path>
                <a:path w="1682750" h="422275">
                  <a:moveTo>
                    <a:pt x="1662690" y="48768"/>
                  </a:moveTo>
                  <a:lnTo>
                    <a:pt x="1662690" y="45720"/>
                  </a:lnTo>
                  <a:lnTo>
                    <a:pt x="1661166" y="45720"/>
                  </a:lnTo>
                  <a:lnTo>
                    <a:pt x="1662690" y="48768"/>
                  </a:lnTo>
                  <a:close/>
                </a:path>
                <a:path w="1682750" h="422275">
                  <a:moveTo>
                    <a:pt x="1668786" y="388620"/>
                  </a:moveTo>
                  <a:lnTo>
                    <a:pt x="1668786" y="359664"/>
                  </a:lnTo>
                  <a:lnTo>
                    <a:pt x="1667262" y="365760"/>
                  </a:lnTo>
                  <a:lnTo>
                    <a:pt x="1664214" y="371856"/>
                  </a:lnTo>
                  <a:lnTo>
                    <a:pt x="1661166" y="376428"/>
                  </a:lnTo>
                  <a:lnTo>
                    <a:pt x="1662690" y="376428"/>
                  </a:lnTo>
                  <a:lnTo>
                    <a:pt x="1662690" y="396748"/>
                  </a:lnTo>
                  <a:lnTo>
                    <a:pt x="1668786" y="388620"/>
                  </a:lnTo>
                  <a:close/>
                </a:path>
                <a:path w="1682750" h="422275">
                  <a:moveTo>
                    <a:pt x="1682502" y="347472"/>
                  </a:moveTo>
                  <a:lnTo>
                    <a:pt x="1682502" y="74676"/>
                  </a:lnTo>
                  <a:lnTo>
                    <a:pt x="1680978" y="67056"/>
                  </a:lnTo>
                  <a:lnTo>
                    <a:pt x="1680978" y="355092"/>
                  </a:lnTo>
                  <a:lnTo>
                    <a:pt x="1682502" y="3474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1828" y="4233672"/>
              <a:ext cx="1242060" cy="402590"/>
            </a:xfrm>
            <a:custGeom>
              <a:avLst/>
              <a:gdLst/>
              <a:ahLst/>
              <a:cxnLst/>
              <a:rect l="l" t="t" r="r" b="b"/>
              <a:pathLst>
                <a:path w="1242060" h="402589">
                  <a:moveTo>
                    <a:pt x="1242060" y="4572"/>
                  </a:moveTo>
                  <a:lnTo>
                    <a:pt x="1239774" y="3048"/>
                  </a:lnTo>
                  <a:lnTo>
                    <a:pt x="1239012" y="0"/>
                  </a:lnTo>
                  <a:lnTo>
                    <a:pt x="1237830" y="469"/>
                  </a:lnTo>
                  <a:lnTo>
                    <a:pt x="1237488" y="0"/>
                  </a:lnTo>
                  <a:lnTo>
                    <a:pt x="1235329" y="1460"/>
                  </a:lnTo>
                  <a:lnTo>
                    <a:pt x="1232471" y="2590"/>
                  </a:lnTo>
                  <a:lnTo>
                    <a:pt x="1232471" y="12547"/>
                  </a:lnTo>
                  <a:lnTo>
                    <a:pt x="1061808" y="387413"/>
                  </a:lnTo>
                  <a:lnTo>
                    <a:pt x="1052372" y="371678"/>
                  </a:lnTo>
                  <a:lnTo>
                    <a:pt x="1052372" y="384911"/>
                  </a:lnTo>
                  <a:lnTo>
                    <a:pt x="1035900" y="375107"/>
                  </a:lnTo>
                  <a:lnTo>
                    <a:pt x="1035900" y="381546"/>
                  </a:lnTo>
                  <a:lnTo>
                    <a:pt x="807034" y="298361"/>
                  </a:lnTo>
                  <a:lnTo>
                    <a:pt x="848563" y="270459"/>
                  </a:lnTo>
                  <a:lnTo>
                    <a:pt x="1035900" y="381546"/>
                  </a:lnTo>
                  <a:lnTo>
                    <a:pt x="1035900" y="375107"/>
                  </a:lnTo>
                  <a:lnTo>
                    <a:pt x="853998" y="266814"/>
                  </a:lnTo>
                  <a:lnTo>
                    <a:pt x="944981" y="205689"/>
                  </a:lnTo>
                  <a:lnTo>
                    <a:pt x="1052372" y="384911"/>
                  </a:lnTo>
                  <a:lnTo>
                    <a:pt x="1052372" y="371678"/>
                  </a:lnTo>
                  <a:lnTo>
                    <a:pt x="950633" y="201891"/>
                  </a:lnTo>
                  <a:lnTo>
                    <a:pt x="1232471" y="12547"/>
                  </a:lnTo>
                  <a:lnTo>
                    <a:pt x="1232471" y="2590"/>
                  </a:lnTo>
                  <a:lnTo>
                    <a:pt x="1211275" y="10972"/>
                  </a:lnTo>
                  <a:lnTo>
                    <a:pt x="1211275" y="17678"/>
                  </a:lnTo>
                  <a:lnTo>
                    <a:pt x="947039" y="195884"/>
                  </a:lnTo>
                  <a:lnTo>
                    <a:pt x="941387" y="186461"/>
                  </a:lnTo>
                  <a:lnTo>
                    <a:pt x="941387" y="199694"/>
                  </a:lnTo>
                  <a:lnTo>
                    <a:pt x="847559" y="262978"/>
                  </a:lnTo>
                  <a:lnTo>
                    <a:pt x="842124" y="259753"/>
                  </a:lnTo>
                  <a:lnTo>
                    <a:pt x="842124" y="266636"/>
                  </a:lnTo>
                  <a:lnTo>
                    <a:pt x="799274" y="295541"/>
                  </a:lnTo>
                  <a:lnTo>
                    <a:pt x="792467" y="293077"/>
                  </a:lnTo>
                  <a:lnTo>
                    <a:pt x="792467" y="300126"/>
                  </a:lnTo>
                  <a:lnTo>
                    <a:pt x="656221" y="392010"/>
                  </a:lnTo>
                  <a:lnTo>
                    <a:pt x="710933" y="270446"/>
                  </a:lnTo>
                  <a:lnTo>
                    <a:pt x="792467" y="300126"/>
                  </a:lnTo>
                  <a:lnTo>
                    <a:pt x="792467" y="293077"/>
                  </a:lnTo>
                  <a:lnTo>
                    <a:pt x="713638" y="264414"/>
                  </a:lnTo>
                  <a:lnTo>
                    <a:pt x="739914" y="206044"/>
                  </a:lnTo>
                  <a:lnTo>
                    <a:pt x="842124" y="266636"/>
                  </a:lnTo>
                  <a:lnTo>
                    <a:pt x="842124" y="259753"/>
                  </a:lnTo>
                  <a:lnTo>
                    <a:pt x="745286" y="202095"/>
                  </a:lnTo>
                  <a:lnTo>
                    <a:pt x="904963" y="138899"/>
                  </a:lnTo>
                  <a:lnTo>
                    <a:pt x="941387" y="199694"/>
                  </a:lnTo>
                  <a:lnTo>
                    <a:pt x="941387" y="186461"/>
                  </a:lnTo>
                  <a:lnTo>
                    <a:pt x="911377" y="136372"/>
                  </a:lnTo>
                  <a:lnTo>
                    <a:pt x="1211275" y="17678"/>
                  </a:lnTo>
                  <a:lnTo>
                    <a:pt x="1211275" y="10972"/>
                  </a:lnTo>
                  <a:lnTo>
                    <a:pt x="908037" y="130797"/>
                  </a:lnTo>
                  <a:lnTo>
                    <a:pt x="901623" y="120103"/>
                  </a:lnTo>
                  <a:lnTo>
                    <a:pt x="901623" y="133324"/>
                  </a:lnTo>
                  <a:lnTo>
                    <a:pt x="744740" y="195313"/>
                  </a:lnTo>
                  <a:lnTo>
                    <a:pt x="827963" y="10388"/>
                  </a:lnTo>
                  <a:lnTo>
                    <a:pt x="901623" y="133324"/>
                  </a:lnTo>
                  <a:lnTo>
                    <a:pt x="901623" y="120103"/>
                  </a:lnTo>
                  <a:lnTo>
                    <a:pt x="830580" y="1524"/>
                  </a:lnTo>
                  <a:lnTo>
                    <a:pt x="827532" y="3048"/>
                  </a:lnTo>
                  <a:lnTo>
                    <a:pt x="826008" y="0"/>
                  </a:lnTo>
                  <a:lnTo>
                    <a:pt x="819632" y="4305"/>
                  </a:lnTo>
                  <a:lnTo>
                    <a:pt x="819632" y="12433"/>
                  </a:lnTo>
                  <a:lnTo>
                    <a:pt x="737412" y="197408"/>
                  </a:lnTo>
                  <a:lnTo>
                    <a:pt x="733209" y="194906"/>
                  </a:lnTo>
                  <a:lnTo>
                    <a:pt x="733209" y="206870"/>
                  </a:lnTo>
                  <a:lnTo>
                    <a:pt x="708469" y="262534"/>
                  </a:lnTo>
                  <a:lnTo>
                    <a:pt x="705789" y="261569"/>
                  </a:lnTo>
                  <a:lnTo>
                    <a:pt x="705789" y="268566"/>
                  </a:lnTo>
                  <a:lnTo>
                    <a:pt x="650024" y="394042"/>
                  </a:lnTo>
                  <a:lnTo>
                    <a:pt x="640803" y="378726"/>
                  </a:lnTo>
                  <a:lnTo>
                    <a:pt x="640803" y="390842"/>
                  </a:lnTo>
                  <a:lnTo>
                    <a:pt x="493471" y="301739"/>
                  </a:lnTo>
                  <a:lnTo>
                    <a:pt x="569404" y="271691"/>
                  </a:lnTo>
                  <a:lnTo>
                    <a:pt x="640803" y="390842"/>
                  </a:lnTo>
                  <a:lnTo>
                    <a:pt x="640803" y="378726"/>
                  </a:lnTo>
                  <a:lnTo>
                    <a:pt x="575068" y="269455"/>
                  </a:lnTo>
                  <a:lnTo>
                    <a:pt x="638860" y="244208"/>
                  </a:lnTo>
                  <a:lnTo>
                    <a:pt x="705789" y="268566"/>
                  </a:lnTo>
                  <a:lnTo>
                    <a:pt x="705789" y="261569"/>
                  </a:lnTo>
                  <a:lnTo>
                    <a:pt x="648068" y="240576"/>
                  </a:lnTo>
                  <a:lnTo>
                    <a:pt x="733209" y="206870"/>
                  </a:lnTo>
                  <a:lnTo>
                    <a:pt x="733209" y="194906"/>
                  </a:lnTo>
                  <a:lnTo>
                    <a:pt x="730986" y="193586"/>
                  </a:lnTo>
                  <a:lnTo>
                    <a:pt x="730986" y="200748"/>
                  </a:lnTo>
                  <a:lnTo>
                    <a:pt x="638759" y="237185"/>
                  </a:lnTo>
                  <a:lnTo>
                    <a:pt x="629564" y="233845"/>
                  </a:lnTo>
                  <a:lnTo>
                    <a:pt x="629564" y="240830"/>
                  </a:lnTo>
                  <a:lnTo>
                    <a:pt x="571627" y="263715"/>
                  </a:lnTo>
                  <a:lnTo>
                    <a:pt x="565962" y="254304"/>
                  </a:lnTo>
                  <a:lnTo>
                    <a:pt x="565962" y="265950"/>
                  </a:lnTo>
                  <a:lnTo>
                    <a:pt x="486321" y="297421"/>
                  </a:lnTo>
                  <a:lnTo>
                    <a:pt x="478828" y="292900"/>
                  </a:lnTo>
                  <a:lnTo>
                    <a:pt x="478828" y="300380"/>
                  </a:lnTo>
                  <a:lnTo>
                    <a:pt x="265645" y="384619"/>
                  </a:lnTo>
                  <a:lnTo>
                    <a:pt x="432587" y="272465"/>
                  </a:lnTo>
                  <a:lnTo>
                    <a:pt x="478828" y="300380"/>
                  </a:lnTo>
                  <a:lnTo>
                    <a:pt x="478828" y="292900"/>
                  </a:lnTo>
                  <a:lnTo>
                    <a:pt x="438492" y="268503"/>
                  </a:lnTo>
                  <a:lnTo>
                    <a:pt x="530466" y="206705"/>
                  </a:lnTo>
                  <a:lnTo>
                    <a:pt x="565962" y="265950"/>
                  </a:lnTo>
                  <a:lnTo>
                    <a:pt x="565962" y="254304"/>
                  </a:lnTo>
                  <a:lnTo>
                    <a:pt x="537730" y="207391"/>
                  </a:lnTo>
                  <a:lnTo>
                    <a:pt x="629564" y="240830"/>
                  </a:lnTo>
                  <a:lnTo>
                    <a:pt x="629564" y="233845"/>
                  </a:lnTo>
                  <a:lnTo>
                    <a:pt x="539051" y="200952"/>
                  </a:lnTo>
                  <a:lnTo>
                    <a:pt x="629183" y="140385"/>
                  </a:lnTo>
                  <a:lnTo>
                    <a:pt x="730986" y="200748"/>
                  </a:lnTo>
                  <a:lnTo>
                    <a:pt x="730986" y="193586"/>
                  </a:lnTo>
                  <a:lnTo>
                    <a:pt x="635025" y="136461"/>
                  </a:lnTo>
                  <a:lnTo>
                    <a:pt x="819632" y="12433"/>
                  </a:lnTo>
                  <a:lnTo>
                    <a:pt x="819632" y="4305"/>
                  </a:lnTo>
                  <a:lnTo>
                    <a:pt x="629005" y="132880"/>
                  </a:lnTo>
                  <a:lnTo>
                    <a:pt x="623163" y="129413"/>
                  </a:lnTo>
                  <a:lnTo>
                    <a:pt x="623163" y="136817"/>
                  </a:lnTo>
                  <a:lnTo>
                    <a:pt x="532193" y="198170"/>
                  </a:lnTo>
                  <a:lnTo>
                    <a:pt x="525246" y="186626"/>
                  </a:lnTo>
                  <a:lnTo>
                    <a:pt x="525246" y="202844"/>
                  </a:lnTo>
                  <a:lnTo>
                    <a:pt x="432904" y="265125"/>
                  </a:lnTo>
                  <a:lnTo>
                    <a:pt x="427012" y="261569"/>
                  </a:lnTo>
                  <a:lnTo>
                    <a:pt x="427012" y="269100"/>
                  </a:lnTo>
                  <a:lnTo>
                    <a:pt x="244792" y="391985"/>
                  </a:lnTo>
                  <a:lnTo>
                    <a:pt x="327660" y="209105"/>
                  </a:lnTo>
                  <a:lnTo>
                    <a:pt x="427012" y="269100"/>
                  </a:lnTo>
                  <a:lnTo>
                    <a:pt x="427012" y="261569"/>
                  </a:lnTo>
                  <a:lnTo>
                    <a:pt x="330365" y="203123"/>
                  </a:lnTo>
                  <a:lnTo>
                    <a:pt x="358063" y="141986"/>
                  </a:lnTo>
                  <a:lnTo>
                    <a:pt x="525246" y="202844"/>
                  </a:lnTo>
                  <a:lnTo>
                    <a:pt x="525246" y="186626"/>
                  </a:lnTo>
                  <a:lnTo>
                    <a:pt x="523646" y="183972"/>
                  </a:lnTo>
                  <a:lnTo>
                    <a:pt x="523646" y="195351"/>
                  </a:lnTo>
                  <a:lnTo>
                    <a:pt x="360718" y="136118"/>
                  </a:lnTo>
                  <a:lnTo>
                    <a:pt x="415594" y="15024"/>
                  </a:lnTo>
                  <a:lnTo>
                    <a:pt x="523646" y="195351"/>
                  </a:lnTo>
                  <a:lnTo>
                    <a:pt x="523646" y="183972"/>
                  </a:lnTo>
                  <a:lnTo>
                    <a:pt x="424383" y="18948"/>
                  </a:lnTo>
                  <a:lnTo>
                    <a:pt x="623163" y="136817"/>
                  </a:lnTo>
                  <a:lnTo>
                    <a:pt x="623163" y="129413"/>
                  </a:lnTo>
                  <a:lnTo>
                    <a:pt x="416052" y="6096"/>
                  </a:lnTo>
                  <a:lnTo>
                    <a:pt x="414515" y="9156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764" y="199732"/>
                  </a:lnTo>
                  <a:lnTo>
                    <a:pt x="322059" y="198107"/>
                  </a:lnTo>
                  <a:lnTo>
                    <a:pt x="322059" y="205727"/>
                  </a:lnTo>
                  <a:lnTo>
                    <a:pt x="237693" y="392633"/>
                  </a:lnTo>
                  <a:lnTo>
                    <a:pt x="13017" y="19138"/>
                  </a:lnTo>
                  <a:lnTo>
                    <a:pt x="322059" y="205727"/>
                  </a:lnTo>
                  <a:lnTo>
                    <a:pt x="322059" y="198107"/>
                  </a:lnTo>
                  <a:lnTo>
                    <a:pt x="34493" y="24206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171" y="9588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744" y="400050"/>
                  </a:lnTo>
                  <a:lnTo>
                    <a:pt x="239268" y="402336"/>
                  </a:lnTo>
                  <a:lnTo>
                    <a:pt x="485978" y="304711"/>
                  </a:lnTo>
                  <a:lnTo>
                    <a:pt x="647700" y="402336"/>
                  </a:lnTo>
                  <a:lnTo>
                    <a:pt x="649986" y="400050"/>
                  </a:lnTo>
                  <a:lnTo>
                    <a:pt x="652272" y="402336"/>
                  </a:lnTo>
                  <a:lnTo>
                    <a:pt x="800214" y="302945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1069" y="6769"/>
                  </a:lnTo>
                  <a:lnTo>
                    <a:pt x="1242060" y="6096"/>
                  </a:lnTo>
                  <a:lnTo>
                    <a:pt x="1241628" y="5524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200" y="4764024"/>
              <a:ext cx="753110" cy="86995"/>
            </a:xfrm>
            <a:custGeom>
              <a:avLst/>
              <a:gdLst/>
              <a:ahLst/>
              <a:cxnLst/>
              <a:rect l="l" t="t" r="r" b="b"/>
              <a:pathLst>
                <a:path w="753110" h="86995">
                  <a:moveTo>
                    <a:pt x="668530" y="58038"/>
                  </a:moveTo>
                  <a:lnTo>
                    <a:pt x="668022" y="29120"/>
                  </a:lnTo>
                  <a:lnTo>
                    <a:pt x="0" y="36576"/>
                  </a:lnTo>
                  <a:lnTo>
                    <a:pt x="0" y="64008"/>
                  </a:lnTo>
                  <a:lnTo>
                    <a:pt x="668530" y="58038"/>
                  </a:lnTo>
                  <a:close/>
                </a:path>
                <a:path w="753110" h="86995">
                  <a:moveTo>
                    <a:pt x="752856" y="42672"/>
                  </a:moveTo>
                  <a:lnTo>
                    <a:pt x="667512" y="0"/>
                  </a:lnTo>
                  <a:lnTo>
                    <a:pt x="668022" y="29120"/>
                  </a:lnTo>
                  <a:lnTo>
                    <a:pt x="682752" y="28956"/>
                  </a:lnTo>
                  <a:lnTo>
                    <a:pt x="682752" y="79635"/>
                  </a:lnTo>
                  <a:lnTo>
                    <a:pt x="752856" y="42672"/>
                  </a:lnTo>
                  <a:close/>
                </a:path>
                <a:path w="753110" h="86995">
                  <a:moveTo>
                    <a:pt x="682752" y="57912"/>
                  </a:moveTo>
                  <a:lnTo>
                    <a:pt x="682752" y="28956"/>
                  </a:lnTo>
                  <a:lnTo>
                    <a:pt x="668022" y="29120"/>
                  </a:lnTo>
                  <a:lnTo>
                    <a:pt x="668530" y="58038"/>
                  </a:lnTo>
                  <a:lnTo>
                    <a:pt x="682752" y="57912"/>
                  </a:lnTo>
                  <a:close/>
                </a:path>
                <a:path w="753110" h="86995">
                  <a:moveTo>
                    <a:pt x="682752" y="79635"/>
                  </a:moveTo>
                  <a:lnTo>
                    <a:pt x="682752" y="57912"/>
                  </a:lnTo>
                  <a:lnTo>
                    <a:pt x="668530" y="58038"/>
                  </a:lnTo>
                  <a:lnTo>
                    <a:pt x="669036" y="86868"/>
                  </a:lnTo>
                  <a:lnTo>
                    <a:pt x="682752" y="79635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161" y="3842004"/>
              <a:ext cx="382524" cy="7010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5061" y="3803904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95" y="765024"/>
                  </a:lnTo>
                  <a:lnTo>
                    <a:pt x="5905" y="771334"/>
                  </a:lnTo>
                  <a:lnTo>
                    <a:pt x="12215" y="775644"/>
                  </a:lnTo>
                  <a:lnTo>
                    <a:pt x="19812" y="777240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9812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9812" y="739140"/>
                  </a:lnTo>
                  <a:lnTo>
                    <a:pt x="19812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7184" y="3793236"/>
              <a:ext cx="477012" cy="7498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39084" y="3755136"/>
              <a:ext cx="553720" cy="826135"/>
            </a:xfrm>
            <a:custGeom>
              <a:avLst/>
              <a:gdLst/>
              <a:ahLst/>
              <a:cxnLst/>
              <a:rect l="l" t="t" r="r" b="b"/>
              <a:pathLst>
                <a:path w="553720" h="826135">
                  <a:moveTo>
                    <a:pt x="553212" y="806196"/>
                  </a:moveTo>
                  <a:lnTo>
                    <a:pt x="553212" y="19812"/>
                  </a:lnTo>
                  <a:lnTo>
                    <a:pt x="551616" y="12215"/>
                  </a:lnTo>
                  <a:lnTo>
                    <a:pt x="547306" y="5905"/>
                  </a:lnTo>
                  <a:lnTo>
                    <a:pt x="540996" y="1595"/>
                  </a:lnTo>
                  <a:lnTo>
                    <a:pt x="533400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806196"/>
                  </a:lnTo>
                  <a:lnTo>
                    <a:pt x="1357" y="813792"/>
                  </a:lnTo>
                  <a:lnTo>
                    <a:pt x="5143" y="820102"/>
                  </a:lnTo>
                  <a:lnTo>
                    <a:pt x="10929" y="824412"/>
                  </a:lnTo>
                  <a:lnTo>
                    <a:pt x="18288" y="82600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515112" y="38100"/>
                  </a:lnTo>
                  <a:lnTo>
                    <a:pt x="515112" y="19812"/>
                  </a:lnTo>
                  <a:lnTo>
                    <a:pt x="533400" y="38100"/>
                  </a:lnTo>
                  <a:lnTo>
                    <a:pt x="533400" y="826008"/>
                  </a:lnTo>
                  <a:lnTo>
                    <a:pt x="540996" y="824412"/>
                  </a:lnTo>
                  <a:lnTo>
                    <a:pt x="547306" y="820102"/>
                  </a:lnTo>
                  <a:lnTo>
                    <a:pt x="551616" y="813792"/>
                  </a:lnTo>
                  <a:lnTo>
                    <a:pt x="553212" y="806196"/>
                  </a:lnTo>
                  <a:close/>
                </a:path>
                <a:path w="553720" h="826135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553720" h="826135">
                  <a:moveTo>
                    <a:pt x="38100" y="78790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87908"/>
                  </a:lnTo>
                  <a:lnTo>
                    <a:pt x="38100" y="787908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18288" y="787908"/>
                  </a:lnTo>
                  <a:lnTo>
                    <a:pt x="38100" y="806196"/>
                  </a:lnTo>
                  <a:lnTo>
                    <a:pt x="38100" y="826008"/>
                  </a:lnTo>
                  <a:lnTo>
                    <a:pt x="515112" y="826008"/>
                  </a:lnTo>
                  <a:lnTo>
                    <a:pt x="515112" y="806196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38100" y="826008"/>
                  </a:moveTo>
                  <a:lnTo>
                    <a:pt x="38100" y="806196"/>
                  </a:lnTo>
                  <a:lnTo>
                    <a:pt x="18288" y="787908"/>
                  </a:lnTo>
                  <a:lnTo>
                    <a:pt x="18288" y="826008"/>
                  </a:lnTo>
                  <a:lnTo>
                    <a:pt x="38100" y="826008"/>
                  </a:lnTo>
                  <a:close/>
                </a:path>
                <a:path w="553720" h="826135">
                  <a:moveTo>
                    <a:pt x="533400" y="38100"/>
                  </a:moveTo>
                  <a:lnTo>
                    <a:pt x="515112" y="19812"/>
                  </a:lnTo>
                  <a:lnTo>
                    <a:pt x="515112" y="38100"/>
                  </a:lnTo>
                  <a:lnTo>
                    <a:pt x="533400" y="38100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533400" y="38100"/>
                  </a:lnTo>
                  <a:lnTo>
                    <a:pt x="515112" y="38100"/>
                  </a:lnTo>
                  <a:lnTo>
                    <a:pt x="515112" y="787908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533400" y="826008"/>
                  </a:moveTo>
                  <a:lnTo>
                    <a:pt x="533400" y="787908"/>
                  </a:lnTo>
                  <a:lnTo>
                    <a:pt x="515112" y="806196"/>
                  </a:lnTo>
                  <a:lnTo>
                    <a:pt x="515112" y="826008"/>
                  </a:lnTo>
                  <a:lnTo>
                    <a:pt x="533400" y="8260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4513" y="1332991"/>
            <a:ext cx="5797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Output: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recurrent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would </a:t>
            </a:r>
            <a:r>
              <a:rPr sz="1800" dirty="0">
                <a:latin typeface="Arial MT"/>
                <a:cs typeface="Arial MT"/>
              </a:rPr>
              <a:t>produce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 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113" y="1881631"/>
            <a:ext cx="406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“e”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calculated.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61160" y="5826252"/>
            <a:ext cx="1524000" cy="753110"/>
            <a:chOff x="1661160" y="5826252"/>
            <a:chExt cx="1524000" cy="75311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8591" y="5855207"/>
              <a:ext cx="1467611" cy="6964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61160" y="5826252"/>
              <a:ext cx="1524000" cy="753110"/>
            </a:xfrm>
            <a:custGeom>
              <a:avLst/>
              <a:gdLst/>
              <a:ahLst/>
              <a:cxnLst/>
              <a:rect l="l" t="t" r="r" b="b"/>
              <a:pathLst>
                <a:path w="1524000" h="753109">
                  <a:moveTo>
                    <a:pt x="1524000" y="746760"/>
                  </a:moveTo>
                  <a:lnTo>
                    <a:pt x="1524000" y="6096"/>
                  </a:lnTo>
                  <a:lnTo>
                    <a:pt x="151638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6760"/>
                  </a:lnTo>
                  <a:lnTo>
                    <a:pt x="6096" y="752856"/>
                  </a:lnTo>
                  <a:lnTo>
                    <a:pt x="13716" y="752856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1495044" y="27432"/>
                  </a:lnTo>
                  <a:lnTo>
                    <a:pt x="1495044" y="13716"/>
                  </a:lnTo>
                  <a:lnTo>
                    <a:pt x="1508760" y="27432"/>
                  </a:lnTo>
                  <a:lnTo>
                    <a:pt x="1508760" y="752856"/>
                  </a:lnTo>
                  <a:lnTo>
                    <a:pt x="1516380" y="752856"/>
                  </a:lnTo>
                  <a:lnTo>
                    <a:pt x="1524000" y="746760"/>
                  </a:lnTo>
                  <a:close/>
                </a:path>
                <a:path w="1524000" h="753109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1524000" h="753109">
                  <a:moveTo>
                    <a:pt x="27432" y="725424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725424"/>
                  </a:lnTo>
                  <a:lnTo>
                    <a:pt x="27432" y="725424"/>
                  </a:lnTo>
                  <a:close/>
                </a:path>
                <a:path w="1524000" h="753109">
                  <a:moveTo>
                    <a:pt x="1508760" y="725424"/>
                  </a:moveTo>
                  <a:lnTo>
                    <a:pt x="13716" y="725424"/>
                  </a:lnTo>
                  <a:lnTo>
                    <a:pt x="27432" y="739140"/>
                  </a:lnTo>
                  <a:lnTo>
                    <a:pt x="27432" y="752856"/>
                  </a:lnTo>
                  <a:lnTo>
                    <a:pt x="1495044" y="752856"/>
                  </a:lnTo>
                  <a:lnTo>
                    <a:pt x="1495044" y="739140"/>
                  </a:lnTo>
                  <a:lnTo>
                    <a:pt x="1508760" y="725424"/>
                  </a:lnTo>
                  <a:close/>
                </a:path>
                <a:path w="1524000" h="753109">
                  <a:moveTo>
                    <a:pt x="27432" y="752856"/>
                  </a:moveTo>
                  <a:lnTo>
                    <a:pt x="27432" y="739140"/>
                  </a:lnTo>
                  <a:lnTo>
                    <a:pt x="13716" y="725424"/>
                  </a:lnTo>
                  <a:lnTo>
                    <a:pt x="13716" y="752856"/>
                  </a:lnTo>
                  <a:lnTo>
                    <a:pt x="27432" y="752856"/>
                  </a:lnTo>
                  <a:close/>
                </a:path>
                <a:path w="1524000" h="753109">
                  <a:moveTo>
                    <a:pt x="1508760" y="27432"/>
                  </a:moveTo>
                  <a:lnTo>
                    <a:pt x="1495044" y="13716"/>
                  </a:lnTo>
                  <a:lnTo>
                    <a:pt x="1495044" y="27432"/>
                  </a:lnTo>
                  <a:lnTo>
                    <a:pt x="1508760" y="27432"/>
                  </a:lnTo>
                  <a:close/>
                </a:path>
                <a:path w="1524000" h="753109">
                  <a:moveTo>
                    <a:pt x="1508760" y="725424"/>
                  </a:moveTo>
                  <a:lnTo>
                    <a:pt x="1508760" y="27432"/>
                  </a:lnTo>
                  <a:lnTo>
                    <a:pt x="1495044" y="27432"/>
                  </a:lnTo>
                  <a:lnTo>
                    <a:pt x="1495044" y="725424"/>
                  </a:lnTo>
                  <a:lnTo>
                    <a:pt x="1508760" y="725424"/>
                  </a:lnTo>
                  <a:close/>
                </a:path>
                <a:path w="1524000" h="753109">
                  <a:moveTo>
                    <a:pt x="1508760" y="752856"/>
                  </a:moveTo>
                  <a:lnTo>
                    <a:pt x="1508760" y="725424"/>
                  </a:lnTo>
                  <a:lnTo>
                    <a:pt x="1495044" y="739140"/>
                  </a:lnTo>
                  <a:lnTo>
                    <a:pt x="1495044" y="752856"/>
                  </a:lnTo>
                  <a:lnTo>
                    <a:pt x="1508760" y="75285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62989" y="457193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4900674" y="3155694"/>
            <a:ext cx="249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Class-</a:t>
            </a:r>
            <a:r>
              <a:rPr sz="1800" dirty="0">
                <a:latin typeface="Arial MT"/>
                <a:cs typeface="Arial MT"/>
              </a:rPr>
              <a:t>wise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Probabilities: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41748" y="3683508"/>
            <a:ext cx="2755900" cy="1285240"/>
            <a:chOff x="4841748" y="3683508"/>
            <a:chExt cx="2755900" cy="128524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9848" y="3721607"/>
              <a:ext cx="2679192" cy="12085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41748" y="3683508"/>
              <a:ext cx="2755900" cy="1285240"/>
            </a:xfrm>
            <a:custGeom>
              <a:avLst/>
              <a:gdLst/>
              <a:ahLst/>
              <a:cxnLst/>
              <a:rect l="l" t="t" r="r" b="b"/>
              <a:pathLst>
                <a:path w="2755900" h="1285239">
                  <a:moveTo>
                    <a:pt x="2755392" y="1264920"/>
                  </a:moveTo>
                  <a:lnTo>
                    <a:pt x="2755392" y="18288"/>
                  </a:lnTo>
                  <a:lnTo>
                    <a:pt x="2753796" y="11572"/>
                  </a:lnTo>
                  <a:lnTo>
                    <a:pt x="2749486" y="5715"/>
                  </a:lnTo>
                  <a:lnTo>
                    <a:pt x="2743176" y="1571"/>
                  </a:lnTo>
                  <a:lnTo>
                    <a:pt x="2735580" y="0"/>
                  </a:lnTo>
                  <a:lnTo>
                    <a:pt x="18288" y="0"/>
                  </a:lnTo>
                  <a:lnTo>
                    <a:pt x="10929" y="1571"/>
                  </a:lnTo>
                  <a:lnTo>
                    <a:pt x="5143" y="5715"/>
                  </a:lnTo>
                  <a:lnTo>
                    <a:pt x="1357" y="11572"/>
                  </a:lnTo>
                  <a:lnTo>
                    <a:pt x="0" y="18288"/>
                  </a:lnTo>
                  <a:lnTo>
                    <a:pt x="0" y="1264920"/>
                  </a:lnTo>
                  <a:lnTo>
                    <a:pt x="1357" y="1272516"/>
                  </a:lnTo>
                  <a:lnTo>
                    <a:pt x="5143" y="1278826"/>
                  </a:lnTo>
                  <a:lnTo>
                    <a:pt x="10929" y="1283136"/>
                  </a:lnTo>
                  <a:lnTo>
                    <a:pt x="18288" y="1284732"/>
                  </a:ln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2717292" y="38100"/>
                  </a:lnTo>
                  <a:lnTo>
                    <a:pt x="2717292" y="18288"/>
                  </a:lnTo>
                  <a:lnTo>
                    <a:pt x="2735580" y="38100"/>
                  </a:lnTo>
                  <a:lnTo>
                    <a:pt x="2735580" y="1284732"/>
                  </a:lnTo>
                  <a:lnTo>
                    <a:pt x="2743176" y="1283136"/>
                  </a:lnTo>
                  <a:lnTo>
                    <a:pt x="2749486" y="1278826"/>
                  </a:lnTo>
                  <a:lnTo>
                    <a:pt x="2753796" y="1272516"/>
                  </a:lnTo>
                  <a:lnTo>
                    <a:pt x="2755392" y="1264920"/>
                  </a:lnTo>
                  <a:close/>
                </a:path>
                <a:path w="2755900" h="1285239">
                  <a:moveTo>
                    <a:pt x="38100" y="38100"/>
                  </a:move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2755900" h="1285239">
                  <a:moveTo>
                    <a:pt x="38100" y="1246632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1246632"/>
                  </a:lnTo>
                  <a:lnTo>
                    <a:pt x="38100" y="1246632"/>
                  </a:lnTo>
                  <a:close/>
                </a:path>
                <a:path w="2755900" h="1285239">
                  <a:moveTo>
                    <a:pt x="2735580" y="1246632"/>
                  </a:moveTo>
                  <a:lnTo>
                    <a:pt x="18288" y="1246632"/>
                  </a:lnTo>
                  <a:lnTo>
                    <a:pt x="38100" y="1264920"/>
                  </a:lnTo>
                  <a:lnTo>
                    <a:pt x="38100" y="1284732"/>
                  </a:lnTo>
                  <a:lnTo>
                    <a:pt x="2717292" y="1284732"/>
                  </a:lnTo>
                  <a:lnTo>
                    <a:pt x="2717292" y="1264920"/>
                  </a:lnTo>
                  <a:lnTo>
                    <a:pt x="2735580" y="1246632"/>
                  </a:lnTo>
                  <a:close/>
                </a:path>
                <a:path w="2755900" h="1285239">
                  <a:moveTo>
                    <a:pt x="38100" y="1284732"/>
                  </a:moveTo>
                  <a:lnTo>
                    <a:pt x="38100" y="1264920"/>
                  </a:lnTo>
                  <a:lnTo>
                    <a:pt x="18288" y="1246632"/>
                  </a:lnTo>
                  <a:lnTo>
                    <a:pt x="18288" y="1284732"/>
                  </a:lnTo>
                  <a:lnTo>
                    <a:pt x="38100" y="1284732"/>
                  </a:lnTo>
                  <a:close/>
                </a:path>
                <a:path w="2755900" h="1285239">
                  <a:moveTo>
                    <a:pt x="2735580" y="38100"/>
                  </a:moveTo>
                  <a:lnTo>
                    <a:pt x="2717292" y="18288"/>
                  </a:lnTo>
                  <a:lnTo>
                    <a:pt x="2717292" y="38100"/>
                  </a:lnTo>
                  <a:lnTo>
                    <a:pt x="2735580" y="38100"/>
                  </a:lnTo>
                  <a:close/>
                </a:path>
                <a:path w="2755900" h="1285239">
                  <a:moveTo>
                    <a:pt x="2735580" y="1246632"/>
                  </a:moveTo>
                  <a:lnTo>
                    <a:pt x="2735580" y="38100"/>
                  </a:lnTo>
                  <a:lnTo>
                    <a:pt x="2717292" y="38100"/>
                  </a:lnTo>
                  <a:lnTo>
                    <a:pt x="2717292" y="1246632"/>
                  </a:lnTo>
                  <a:lnTo>
                    <a:pt x="2735580" y="1246632"/>
                  </a:lnTo>
                  <a:close/>
                </a:path>
                <a:path w="2755900" h="1285239">
                  <a:moveTo>
                    <a:pt x="2735580" y="1284732"/>
                  </a:moveTo>
                  <a:lnTo>
                    <a:pt x="2735580" y="1246632"/>
                  </a:lnTo>
                  <a:lnTo>
                    <a:pt x="2717292" y="1264920"/>
                  </a:lnTo>
                  <a:lnTo>
                    <a:pt x="2717292" y="1284732"/>
                  </a:lnTo>
                  <a:lnTo>
                    <a:pt x="2735580" y="12847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773936" y="2668524"/>
            <a:ext cx="1134110" cy="1041400"/>
            <a:chOff x="1773936" y="2668524"/>
            <a:chExt cx="1134110" cy="10414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2036" y="2706624"/>
              <a:ext cx="1057655" cy="9646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73936" y="2668524"/>
              <a:ext cx="1134110" cy="1041400"/>
            </a:xfrm>
            <a:custGeom>
              <a:avLst/>
              <a:gdLst/>
              <a:ahLst/>
              <a:cxnLst/>
              <a:rect l="l" t="t" r="r" b="b"/>
              <a:pathLst>
                <a:path w="1134110" h="1041400">
                  <a:moveTo>
                    <a:pt x="1133856" y="1021080"/>
                  </a:moveTo>
                  <a:lnTo>
                    <a:pt x="1133856" y="19812"/>
                  </a:lnTo>
                  <a:lnTo>
                    <a:pt x="1114044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021080"/>
                  </a:lnTo>
                  <a:lnTo>
                    <a:pt x="1595" y="1028676"/>
                  </a:lnTo>
                  <a:lnTo>
                    <a:pt x="5905" y="1034986"/>
                  </a:lnTo>
                  <a:lnTo>
                    <a:pt x="12215" y="1039296"/>
                  </a:lnTo>
                  <a:lnTo>
                    <a:pt x="19812" y="1040892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1095756" y="38100"/>
                  </a:lnTo>
                  <a:lnTo>
                    <a:pt x="1095756" y="19812"/>
                  </a:lnTo>
                  <a:lnTo>
                    <a:pt x="1114044" y="38100"/>
                  </a:lnTo>
                  <a:lnTo>
                    <a:pt x="1114044" y="1040892"/>
                  </a:lnTo>
                  <a:lnTo>
                    <a:pt x="1121640" y="1039296"/>
                  </a:lnTo>
                  <a:lnTo>
                    <a:pt x="1127950" y="1034986"/>
                  </a:lnTo>
                  <a:lnTo>
                    <a:pt x="1132260" y="1028676"/>
                  </a:lnTo>
                  <a:lnTo>
                    <a:pt x="1133856" y="1021080"/>
                  </a:lnTo>
                  <a:close/>
                </a:path>
                <a:path w="1134110" h="1041400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1134110" h="1041400">
                  <a:moveTo>
                    <a:pt x="38100" y="1002792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002792"/>
                  </a:lnTo>
                  <a:lnTo>
                    <a:pt x="38100" y="1002792"/>
                  </a:lnTo>
                  <a:close/>
                </a:path>
                <a:path w="1134110" h="1041400">
                  <a:moveTo>
                    <a:pt x="1114044" y="1002792"/>
                  </a:moveTo>
                  <a:lnTo>
                    <a:pt x="19812" y="1002792"/>
                  </a:lnTo>
                  <a:lnTo>
                    <a:pt x="38100" y="1021080"/>
                  </a:lnTo>
                  <a:lnTo>
                    <a:pt x="38100" y="1040892"/>
                  </a:lnTo>
                  <a:lnTo>
                    <a:pt x="1095756" y="1040892"/>
                  </a:lnTo>
                  <a:lnTo>
                    <a:pt x="1095756" y="1021080"/>
                  </a:lnTo>
                  <a:lnTo>
                    <a:pt x="1114044" y="1002792"/>
                  </a:lnTo>
                  <a:close/>
                </a:path>
                <a:path w="1134110" h="1041400">
                  <a:moveTo>
                    <a:pt x="38100" y="1040892"/>
                  </a:moveTo>
                  <a:lnTo>
                    <a:pt x="38100" y="1021080"/>
                  </a:lnTo>
                  <a:lnTo>
                    <a:pt x="19812" y="1002792"/>
                  </a:lnTo>
                  <a:lnTo>
                    <a:pt x="19812" y="1040892"/>
                  </a:lnTo>
                  <a:lnTo>
                    <a:pt x="38100" y="1040892"/>
                  </a:lnTo>
                  <a:close/>
                </a:path>
                <a:path w="1134110" h="1041400">
                  <a:moveTo>
                    <a:pt x="1114044" y="38100"/>
                  </a:moveTo>
                  <a:lnTo>
                    <a:pt x="1095756" y="19812"/>
                  </a:lnTo>
                  <a:lnTo>
                    <a:pt x="1095756" y="38100"/>
                  </a:lnTo>
                  <a:lnTo>
                    <a:pt x="1114044" y="38100"/>
                  </a:lnTo>
                  <a:close/>
                </a:path>
                <a:path w="1134110" h="1041400">
                  <a:moveTo>
                    <a:pt x="1114044" y="1002792"/>
                  </a:moveTo>
                  <a:lnTo>
                    <a:pt x="1114044" y="38100"/>
                  </a:lnTo>
                  <a:lnTo>
                    <a:pt x="1095756" y="38100"/>
                  </a:lnTo>
                  <a:lnTo>
                    <a:pt x="1095756" y="1002792"/>
                  </a:lnTo>
                  <a:lnTo>
                    <a:pt x="1114044" y="1002792"/>
                  </a:lnTo>
                  <a:close/>
                </a:path>
                <a:path w="1134110" h="1041400">
                  <a:moveTo>
                    <a:pt x="1114044" y="1040892"/>
                  </a:moveTo>
                  <a:lnTo>
                    <a:pt x="1114044" y="1002792"/>
                  </a:lnTo>
                  <a:lnTo>
                    <a:pt x="1095756" y="1021080"/>
                  </a:lnTo>
                  <a:lnTo>
                    <a:pt x="1095756" y="1040892"/>
                  </a:lnTo>
                  <a:lnTo>
                    <a:pt x="1114044" y="104089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444751" y="2974338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i="1" spc="-37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800" baseline="-20833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60236" y="1760220"/>
            <a:ext cx="2827020" cy="384175"/>
            <a:chOff x="6460236" y="1760220"/>
            <a:chExt cx="2827020" cy="384175"/>
          </a:xfrm>
        </p:grpSpPr>
        <p:sp>
          <p:nvSpPr>
            <p:cNvPr id="42" name="object 42"/>
            <p:cNvSpPr/>
            <p:nvPr/>
          </p:nvSpPr>
          <p:spPr>
            <a:xfrm>
              <a:off x="6469379" y="1769363"/>
              <a:ext cx="2809240" cy="365760"/>
            </a:xfrm>
            <a:custGeom>
              <a:avLst/>
              <a:gdLst/>
              <a:ahLst/>
              <a:cxnLst/>
              <a:rect l="l" t="t" r="r" b="b"/>
              <a:pathLst>
                <a:path w="2809240" h="365760">
                  <a:moveTo>
                    <a:pt x="2808731" y="365759"/>
                  </a:moveTo>
                  <a:lnTo>
                    <a:pt x="2808731" y="0"/>
                  </a:lnTo>
                  <a:lnTo>
                    <a:pt x="0" y="0"/>
                  </a:lnTo>
                  <a:lnTo>
                    <a:pt x="0" y="365759"/>
                  </a:lnTo>
                  <a:lnTo>
                    <a:pt x="2808731" y="365759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0236" y="1760220"/>
              <a:ext cx="2827020" cy="384175"/>
            </a:xfrm>
            <a:custGeom>
              <a:avLst/>
              <a:gdLst/>
              <a:ahLst/>
              <a:cxnLst/>
              <a:rect l="l" t="t" r="r" b="b"/>
              <a:pathLst>
                <a:path w="2827020" h="384175">
                  <a:moveTo>
                    <a:pt x="2827020" y="379476"/>
                  </a:moveTo>
                  <a:lnTo>
                    <a:pt x="2827020" y="4572"/>
                  </a:lnTo>
                  <a:lnTo>
                    <a:pt x="2823972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79476"/>
                  </a:lnTo>
                  <a:lnTo>
                    <a:pt x="4572" y="384048"/>
                  </a:lnTo>
                  <a:lnTo>
                    <a:pt x="9144" y="384048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2808732" y="18288"/>
                  </a:lnTo>
                  <a:lnTo>
                    <a:pt x="2808732" y="9144"/>
                  </a:lnTo>
                  <a:lnTo>
                    <a:pt x="2817876" y="18288"/>
                  </a:lnTo>
                  <a:lnTo>
                    <a:pt x="2817876" y="384048"/>
                  </a:lnTo>
                  <a:lnTo>
                    <a:pt x="2823972" y="384048"/>
                  </a:lnTo>
                  <a:lnTo>
                    <a:pt x="2827020" y="379476"/>
                  </a:lnTo>
                  <a:close/>
                </a:path>
                <a:path w="2827020" h="384175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2827020" h="384175">
                  <a:moveTo>
                    <a:pt x="19812" y="365760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5760"/>
                  </a:lnTo>
                  <a:lnTo>
                    <a:pt x="19812" y="365760"/>
                  </a:lnTo>
                  <a:close/>
                </a:path>
                <a:path w="2827020" h="384175">
                  <a:moveTo>
                    <a:pt x="2817876" y="365760"/>
                  </a:moveTo>
                  <a:lnTo>
                    <a:pt x="9144" y="365760"/>
                  </a:lnTo>
                  <a:lnTo>
                    <a:pt x="19812" y="374904"/>
                  </a:lnTo>
                  <a:lnTo>
                    <a:pt x="19812" y="384048"/>
                  </a:lnTo>
                  <a:lnTo>
                    <a:pt x="2808732" y="384048"/>
                  </a:lnTo>
                  <a:lnTo>
                    <a:pt x="2808732" y="374904"/>
                  </a:lnTo>
                  <a:lnTo>
                    <a:pt x="2817876" y="365760"/>
                  </a:lnTo>
                  <a:close/>
                </a:path>
                <a:path w="2827020" h="384175">
                  <a:moveTo>
                    <a:pt x="19812" y="384048"/>
                  </a:moveTo>
                  <a:lnTo>
                    <a:pt x="19812" y="374904"/>
                  </a:lnTo>
                  <a:lnTo>
                    <a:pt x="9144" y="365760"/>
                  </a:lnTo>
                  <a:lnTo>
                    <a:pt x="9144" y="384048"/>
                  </a:lnTo>
                  <a:lnTo>
                    <a:pt x="19812" y="384048"/>
                  </a:lnTo>
                  <a:close/>
                </a:path>
                <a:path w="2827020" h="384175">
                  <a:moveTo>
                    <a:pt x="2817876" y="18288"/>
                  </a:moveTo>
                  <a:lnTo>
                    <a:pt x="2808732" y="9144"/>
                  </a:lnTo>
                  <a:lnTo>
                    <a:pt x="2808732" y="18288"/>
                  </a:lnTo>
                  <a:lnTo>
                    <a:pt x="2817876" y="18288"/>
                  </a:lnTo>
                  <a:close/>
                </a:path>
                <a:path w="2827020" h="384175">
                  <a:moveTo>
                    <a:pt x="2817876" y="365760"/>
                  </a:moveTo>
                  <a:lnTo>
                    <a:pt x="2817876" y="18288"/>
                  </a:lnTo>
                  <a:lnTo>
                    <a:pt x="2808732" y="18288"/>
                  </a:lnTo>
                  <a:lnTo>
                    <a:pt x="2808732" y="365760"/>
                  </a:lnTo>
                  <a:lnTo>
                    <a:pt x="2817876" y="365760"/>
                  </a:lnTo>
                  <a:close/>
                </a:path>
                <a:path w="2827020" h="384175">
                  <a:moveTo>
                    <a:pt x="2817876" y="384048"/>
                  </a:moveTo>
                  <a:lnTo>
                    <a:pt x="2817876" y="365760"/>
                  </a:lnTo>
                  <a:lnTo>
                    <a:pt x="2808732" y="374904"/>
                  </a:lnTo>
                  <a:lnTo>
                    <a:pt x="2808732" y="384048"/>
                  </a:lnTo>
                  <a:lnTo>
                    <a:pt x="2817876" y="38404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630921" y="1744471"/>
            <a:ext cx="2486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Cambria"/>
                <a:cs typeface="Cambria"/>
              </a:rPr>
              <a:t>y</a:t>
            </a:r>
            <a:r>
              <a:rPr sz="2400" spc="142" baseline="-15625" dirty="0">
                <a:latin typeface="Cambria"/>
                <a:cs typeface="Cambria"/>
              </a:rPr>
              <a:t>t</a:t>
            </a:r>
            <a:r>
              <a:rPr sz="2400" spc="60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35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g(W</a:t>
            </a:r>
            <a:r>
              <a:rPr sz="2400" spc="150" baseline="-15625" dirty="0">
                <a:latin typeface="Cambria"/>
                <a:cs typeface="Cambria"/>
              </a:rPr>
              <a:t>hy</a:t>
            </a:r>
            <a:r>
              <a:rPr sz="2200" spc="100" dirty="0">
                <a:latin typeface="Cambria"/>
                <a:cs typeface="Cambria"/>
              </a:rPr>
              <a:t>h</a:t>
            </a:r>
            <a:r>
              <a:rPr sz="2400" spc="150" baseline="-15625" dirty="0">
                <a:latin typeface="Cambria"/>
                <a:cs typeface="Cambria"/>
              </a:rPr>
              <a:t>t</a:t>
            </a:r>
            <a:r>
              <a:rPr sz="2400" spc="412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b</a:t>
            </a:r>
            <a:r>
              <a:rPr sz="2400" spc="112" baseline="-15625" dirty="0">
                <a:latin typeface="Cambria"/>
                <a:cs typeface="Cambria"/>
              </a:rPr>
              <a:t>y</a:t>
            </a:r>
            <a:r>
              <a:rPr sz="2200" spc="75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142483"/>
            <a:ext cx="7361555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Sentiment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Classification</a:t>
            </a:r>
            <a:endParaRPr sz="32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9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Input: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Sequence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words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(varying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length)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Output: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Class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Label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7753" y="3264098"/>
            <a:ext cx="5440282" cy="13993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5765" y="618684"/>
            <a:ext cx="8675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2"/>
                </a:solidFill>
              </a:rPr>
              <a:t>RNNs</a:t>
            </a:r>
            <a:r>
              <a:rPr sz="3600" spc="-60" dirty="0">
                <a:solidFill>
                  <a:schemeClr val="bg2"/>
                </a:solidFill>
              </a:rPr>
              <a:t> </a:t>
            </a:r>
            <a:r>
              <a:rPr sz="3600" dirty="0">
                <a:solidFill>
                  <a:schemeClr val="bg2"/>
                </a:solidFill>
              </a:rPr>
              <a:t>-</a:t>
            </a:r>
            <a:r>
              <a:rPr sz="3600" spc="-250" dirty="0">
                <a:solidFill>
                  <a:schemeClr val="bg2"/>
                </a:solidFill>
              </a:rPr>
              <a:t> </a:t>
            </a:r>
            <a:r>
              <a:rPr sz="3600" spc="-10" dirty="0">
                <a:solidFill>
                  <a:schemeClr val="bg2"/>
                </a:solidFill>
              </a:rPr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1241" y="3755136"/>
            <a:ext cx="3051175" cy="1979930"/>
            <a:chOff x="841241" y="3755136"/>
            <a:chExt cx="3051175" cy="1979930"/>
          </a:xfrm>
        </p:grpSpPr>
        <p:sp>
          <p:nvSpPr>
            <p:cNvPr id="3" name="object 3"/>
            <p:cNvSpPr/>
            <p:nvPr/>
          </p:nvSpPr>
          <p:spPr>
            <a:xfrm>
              <a:off x="841241" y="4748784"/>
              <a:ext cx="754380" cy="86995"/>
            </a:xfrm>
            <a:custGeom>
              <a:avLst/>
              <a:gdLst/>
              <a:ahLst/>
              <a:cxnLst/>
              <a:rect l="l" t="t" r="r" b="b"/>
              <a:pathLst>
                <a:path w="754380" h="86995">
                  <a:moveTo>
                    <a:pt x="668530" y="58038"/>
                  </a:moveTo>
                  <a:lnTo>
                    <a:pt x="668022" y="29120"/>
                  </a:lnTo>
                  <a:lnTo>
                    <a:pt x="0" y="36576"/>
                  </a:lnTo>
                  <a:lnTo>
                    <a:pt x="0" y="64008"/>
                  </a:lnTo>
                  <a:lnTo>
                    <a:pt x="668530" y="58038"/>
                  </a:lnTo>
                  <a:close/>
                </a:path>
                <a:path w="754380" h="86995">
                  <a:moveTo>
                    <a:pt x="754386" y="42672"/>
                  </a:moveTo>
                  <a:lnTo>
                    <a:pt x="667512" y="0"/>
                  </a:lnTo>
                  <a:lnTo>
                    <a:pt x="668022" y="29120"/>
                  </a:lnTo>
                  <a:lnTo>
                    <a:pt x="682752" y="28956"/>
                  </a:lnTo>
                  <a:lnTo>
                    <a:pt x="682752" y="79765"/>
                  </a:lnTo>
                  <a:lnTo>
                    <a:pt x="754386" y="42672"/>
                  </a:lnTo>
                  <a:close/>
                </a:path>
                <a:path w="754380" h="86995">
                  <a:moveTo>
                    <a:pt x="682752" y="57912"/>
                  </a:moveTo>
                  <a:lnTo>
                    <a:pt x="682752" y="28956"/>
                  </a:lnTo>
                  <a:lnTo>
                    <a:pt x="668022" y="29120"/>
                  </a:lnTo>
                  <a:lnTo>
                    <a:pt x="668530" y="58038"/>
                  </a:lnTo>
                  <a:lnTo>
                    <a:pt x="682752" y="57912"/>
                  </a:lnTo>
                  <a:close/>
                </a:path>
                <a:path w="754380" h="86995">
                  <a:moveTo>
                    <a:pt x="682752" y="79765"/>
                  </a:moveTo>
                  <a:lnTo>
                    <a:pt x="682752" y="57912"/>
                  </a:lnTo>
                  <a:lnTo>
                    <a:pt x="668530" y="58038"/>
                  </a:lnTo>
                  <a:lnTo>
                    <a:pt x="669036" y="86868"/>
                  </a:lnTo>
                  <a:lnTo>
                    <a:pt x="682752" y="79765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336" y="4622292"/>
              <a:ext cx="1728215" cy="11048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9240" y="5312664"/>
              <a:ext cx="1740535" cy="422275"/>
            </a:xfrm>
            <a:custGeom>
              <a:avLst/>
              <a:gdLst/>
              <a:ahLst/>
              <a:cxnLst/>
              <a:rect l="l" t="t" r="r" b="b"/>
              <a:pathLst>
                <a:path w="1740535" h="422275">
                  <a:moveTo>
                    <a:pt x="1740408" y="355092"/>
                  </a:moveTo>
                  <a:lnTo>
                    <a:pt x="1740408" y="67056"/>
                  </a:lnTo>
                  <a:lnTo>
                    <a:pt x="1737360" y="51816"/>
                  </a:lnTo>
                  <a:lnTo>
                    <a:pt x="1731264" y="39624"/>
                  </a:lnTo>
                  <a:lnTo>
                    <a:pt x="1728216" y="32004"/>
                  </a:lnTo>
                  <a:lnTo>
                    <a:pt x="1719072" y="21336"/>
                  </a:lnTo>
                  <a:lnTo>
                    <a:pt x="1708404" y="12192"/>
                  </a:lnTo>
                  <a:lnTo>
                    <a:pt x="1702308" y="9144"/>
                  </a:lnTo>
                  <a:lnTo>
                    <a:pt x="1694688" y="6096"/>
                  </a:lnTo>
                  <a:lnTo>
                    <a:pt x="1688592" y="3048"/>
                  </a:lnTo>
                  <a:lnTo>
                    <a:pt x="1673352" y="0"/>
                  </a:lnTo>
                  <a:lnTo>
                    <a:pt x="65532" y="0"/>
                  </a:lnTo>
                  <a:lnTo>
                    <a:pt x="59436" y="1524"/>
                  </a:lnTo>
                  <a:lnTo>
                    <a:pt x="51816" y="3048"/>
                  </a:lnTo>
                  <a:lnTo>
                    <a:pt x="12192" y="32004"/>
                  </a:lnTo>
                  <a:lnTo>
                    <a:pt x="9144" y="39624"/>
                  </a:lnTo>
                  <a:lnTo>
                    <a:pt x="4572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1524" y="361188"/>
                  </a:lnTo>
                  <a:lnTo>
                    <a:pt x="4572" y="376428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6764" y="50292"/>
                  </a:lnTo>
                  <a:lnTo>
                    <a:pt x="19812" y="44196"/>
                  </a:lnTo>
                  <a:lnTo>
                    <a:pt x="19812" y="45720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0480"/>
                  </a:lnTo>
                  <a:lnTo>
                    <a:pt x="39624" y="22860"/>
                  </a:lnTo>
                  <a:lnTo>
                    <a:pt x="44196" y="19812"/>
                  </a:lnTo>
                  <a:lnTo>
                    <a:pt x="50292" y="16764"/>
                  </a:lnTo>
                  <a:lnTo>
                    <a:pt x="50292" y="17678"/>
                  </a:lnTo>
                  <a:lnTo>
                    <a:pt x="54864" y="15849"/>
                  </a:lnTo>
                  <a:lnTo>
                    <a:pt x="54864" y="15240"/>
                  </a:lnTo>
                  <a:lnTo>
                    <a:pt x="60960" y="13716"/>
                  </a:lnTo>
                  <a:lnTo>
                    <a:pt x="67056" y="13716"/>
                  </a:lnTo>
                  <a:lnTo>
                    <a:pt x="73152" y="12496"/>
                  </a:lnTo>
                  <a:lnTo>
                    <a:pt x="73152" y="12192"/>
                  </a:lnTo>
                  <a:lnTo>
                    <a:pt x="1665732" y="12192"/>
                  </a:lnTo>
                  <a:lnTo>
                    <a:pt x="1673352" y="13716"/>
                  </a:lnTo>
                  <a:lnTo>
                    <a:pt x="1679448" y="13716"/>
                  </a:lnTo>
                  <a:lnTo>
                    <a:pt x="1679448" y="14020"/>
                  </a:lnTo>
                  <a:lnTo>
                    <a:pt x="1685544" y="15240"/>
                  </a:lnTo>
                  <a:lnTo>
                    <a:pt x="1685544" y="16002"/>
                  </a:lnTo>
                  <a:lnTo>
                    <a:pt x="1690116" y="18288"/>
                  </a:lnTo>
                  <a:lnTo>
                    <a:pt x="1690116" y="16764"/>
                  </a:lnTo>
                  <a:lnTo>
                    <a:pt x="1696212" y="19812"/>
                  </a:lnTo>
                  <a:lnTo>
                    <a:pt x="1700784" y="22860"/>
                  </a:lnTo>
                  <a:lnTo>
                    <a:pt x="1709928" y="30480"/>
                  </a:lnTo>
                  <a:lnTo>
                    <a:pt x="1717548" y="41148"/>
                  </a:lnTo>
                  <a:lnTo>
                    <a:pt x="1717548" y="39624"/>
                  </a:lnTo>
                  <a:lnTo>
                    <a:pt x="1720596" y="45720"/>
                  </a:lnTo>
                  <a:lnTo>
                    <a:pt x="1720596" y="44196"/>
                  </a:lnTo>
                  <a:lnTo>
                    <a:pt x="1723644" y="50292"/>
                  </a:lnTo>
                  <a:lnTo>
                    <a:pt x="1728216" y="68580"/>
                  </a:lnTo>
                  <a:lnTo>
                    <a:pt x="1728216" y="388620"/>
                  </a:lnTo>
                  <a:lnTo>
                    <a:pt x="1734312" y="376428"/>
                  </a:lnTo>
                  <a:lnTo>
                    <a:pt x="1737360" y="368808"/>
                  </a:lnTo>
                  <a:lnTo>
                    <a:pt x="1738884" y="361188"/>
                  </a:lnTo>
                  <a:lnTo>
                    <a:pt x="1740408" y="355092"/>
                  </a:lnTo>
                  <a:close/>
                </a:path>
                <a:path w="1740535" h="422275">
                  <a:moveTo>
                    <a:pt x="50292" y="403860"/>
                  </a:moveTo>
                  <a:lnTo>
                    <a:pt x="44196" y="400812"/>
                  </a:lnTo>
                  <a:lnTo>
                    <a:pt x="39624" y="397764"/>
                  </a:lnTo>
                  <a:lnTo>
                    <a:pt x="39624" y="399288"/>
                  </a:lnTo>
                  <a:lnTo>
                    <a:pt x="30480" y="390144"/>
                  </a:lnTo>
                  <a:lnTo>
                    <a:pt x="30480" y="391668"/>
                  </a:lnTo>
                  <a:lnTo>
                    <a:pt x="22860" y="381000"/>
                  </a:lnTo>
                  <a:lnTo>
                    <a:pt x="22860" y="382524"/>
                  </a:lnTo>
                  <a:lnTo>
                    <a:pt x="16764" y="370332"/>
                  </a:lnTo>
                  <a:lnTo>
                    <a:pt x="16764" y="371856"/>
                  </a:lnTo>
                  <a:lnTo>
                    <a:pt x="12192" y="353568"/>
                  </a:lnTo>
                  <a:lnTo>
                    <a:pt x="12192" y="388620"/>
                  </a:lnTo>
                  <a:lnTo>
                    <a:pt x="44196" y="416052"/>
                  </a:lnTo>
                  <a:lnTo>
                    <a:pt x="48768" y="416966"/>
                  </a:lnTo>
                  <a:lnTo>
                    <a:pt x="48768" y="403860"/>
                  </a:lnTo>
                  <a:lnTo>
                    <a:pt x="50292" y="403860"/>
                  </a:lnTo>
                  <a:close/>
                </a:path>
                <a:path w="1740535" h="422275">
                  <a:moveTo>
                    <a:pt x="50292" y="17678"/>
                  </a:moveTo>
                  <a:lnTo>
                    <a:pt x="50292" y="16764"/>
                  </a:lnTo>
                  <a:lnTo>
                    <a:pt x="48768" y="18288"/>
                  </a:lnTo>
                  <a:lnTo>
                    <a:pt x="50292" y="17678"/>
                  </a:lnTo>
                  <a:close/>
                </a:path>
                <a:path w="1740535" h="422275">
                  <a:moveTo>
                    <a:pt x="56388" y="405384"/>
                  </a:moveTo>
                  <a:lnTo>
                    <a:pt x="48768" y="403860"/>
                  </a:lnTo>
                  <a:lnTo>
                    <a:pt x="48768" y="416966"/>
                  </a:lnTo>
                  <a:lnTo>
                    <a:pt x="51816" y="417576"/>
                  </a:lnTo>
                  <a:lnTo>
                    <a:pt x="54864" y="41879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740535" h="422275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849"/>
                  </a:lnTo>
                  <a:lnTo>
                    <a:pt x="56388" y="15240"/>
                  </a:lnTo>
                  <a:close/>
                </a:path>
                <a:path w="1740535" h="422275">
                  <a:moveTo>
                    <a:pt x="68580" y="408432"/>
                  </a:moveTo>
                  <a:lnTo>
                    <a:pt x="60960" y="406908"/>
                  </a:lnTo>
                  <a:lnTo>
                    <a:pt x="54864" y="405384"/>
                  </a:lnTo>
                  <a:lnTo>
                    <a:pt x="54864" y="418795"/>
                  </a:lnTo>
                  <a:lnTo>
                    <a:pt x="59436" y="420624"/>
                  </a:lnTo>
                  <a:lnTo>
                    <a:pt x="65532" y="420624"/>
                  </a:lnTo>
                  <a:lnTo>
                    <a:pt x="67056" y="420928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740535" h="422275">
                  <a:moveTo>
                    <a:pt x="1673352" y="420624"/>
                  </a:moveTo>
                  <a:lnTo>
                    <a:pt x="1673352" y="408432"/>
                  </a:lnTo>
                  <a:lnTo>
                    <a:pt x="67056" y="408432"/>
                  </a:lnTo>
                  <a:lnTo>
                    <a:pt x="67056" y="420928"/>
                  </a:lnTo>
                  <a:lnTo>
                    <a:pt x="73152" y="422148"/>
                  </a:lnTo>
                  <a:lnTo>
                    <a:pt x="1667256" y="422148"/>
                  </a:lnTo>
                  <a:lnTo>
                    <a:pt x="1673352" y="420624"/>
                  </a:lnTo>
                  <a:close/>
                </a:path>
                <a:path w="1740535" h="422275">
                  <a:moveTo>
                    <a:pt x="74676" y="12192"/>
                  </a:moveTo>
                  <a:lnTo>
                    <a:pt x="73152" y="12192"/>
                  </a:lnTo>
                  <a:lnTo>
                    <a:pt x="73152" y="12496"/>
                  </a:lnTo>
                  <a:lnTo>
                    <a:pt x="74676" y="12192"/>
                  </a:lnTo>
                  <a:close/>
                </a:path>
                <a:path w="1740535" h="422275">
                  <a:moveTo>
                    <a:pt x="1679448" y="420624"/>
                  </a:moveTo>
                  <a:lnTo>
                    <a:pt x="1679448" y="406908"/>
                  </a:lnTo>
                  <a:lnTo>
                    <a:pt x="1671828" y="408432"/>
                  </a:lnTo>
                  <a:lnTo>
                    <a:pt x="1673352" y="408432"/>
                  </a:lnTo>
                  <a:lnTo>
                    <a:pt x="1673352" y="420624"/>
                  </a:lnTo>
                  <a:lnTo>
                    <a:pt x="1679448" y="420624"/>
                  </a:lnTo>
                  <a:close/>
                </a:path>
                <a:path w="1740535" h="422275">
                  <a:moveTo>
                    <a:pt x="1679448" y="14020"/>
                  </a:moveTo>
                  <a:lnTo>
                    <a:pt x="1679448" y="13716"/>
                  </a:lnTo>
                  <a:lnTo>
                    <a:pt x="1677924" y="13716"/>
                  </a:lnTo>
                  <a:lnTo>
                    <a:pt x="1679448" y="14020"/>
                  </a:lnTo>
                  <a:close/>
                </a:path>
                <a:path w="1740535" h="422275">
                  <a:moveTo>
                    <a:pt x="1685544" y="418795"/>
                  </a:moveTo>
                  <a:lnTo>
                    <a:pt x="1685544" y="405384"/>
                  </a:lnTo>
                  <a:lnTo>
                    <a:pt x="1677924" y="406908"/>
                  </a:lnTo>
                  <a:lnTo>
                    <a:pt x="1679448" y="406908"/>
                  </a:lnTo>
                  <a:lnTo>
                    <a:pt x="1679448" y="420624"/>
                  </a:lnTo>
                  <a:lnTo>
                    <a:pt x="1680972" y="420624"/>
                  </a:lnTo>
                  <a:lnTo>
                    <a:pt x="1685544" y="418795"/>
                  </a:lnTo>
                  <a:close/>
                </a:path>
                <a:path w="1740535" h="422275">
                  <a:moveTo>
                    <a:pt x="1685544" y="16002"/>
                  </a:moveTo>
                  <a:lnTo>
                    <a:pt x="1685544" y="15240"/>
                  </a:lnTo>
                  <a:lnTo>
                    <a:pt x="1684020" y="15240"/>
                  </a:lnTo>
                  <a:lnTo>
                    <a:pt x="1685544" y="16002"/>
                  </a:lnTo>
                  <a:close/>
                </a:path>
                <a:path w="1740535" h="422275">
                  <a:moveTo>
                    <a:pt x="1728216" y="388620"/>
                  </a:moveTo>
                  <a:lnTo>
                    <a:pt x="1728216" y="353568"/>
                  </a:lnTo>
                  <a:lnTo>
                    <a:pt x="1723644" y="371856"/>
                  </a:lnTo>
                  <a:lnTo>
                    <a:pt x="1723644" y="370332"/>
                  </a:lnTo>
                  <a:lnTo>
                    <a:pt x="1720596" y="376428"/>
                  </a:lnTo>
                  <a:lnTo>
                    <a:pt x="1717548" y="381000"/>
                  </a:lnTo>
                  <a:lnTo>
                    <a:pt x="1709928" y="391668"/>
                  </a:lnTo>
                  <a:lnTo>
                    <a:pt x="1709928" y="390144"/>
                  </a:lnTo>
                  <a:lnTo>
                    <a:pt x="1700784" y="399288"/>
                  </a:lnTo>
                  <a:lnTo>
                    <a:pt x="1700784" y="397764"/>
                  </a:lnTo>
                  <a:lnTo>
                    <a:pt x="1696212" y="400812"/>
                  </a:lnTo>
                  <a:lnTo>
                    <a:pt x="1690116" y="403860"/>
                  </a:lnTo>
                  <a:lnTo>
                    <a:pt x="1684020" y="405384"/>
                  </a:lnTo>
                  <a:lnTo>
                    <a:pt x="1685544" y="405384"/>
                  </a:lnTo>
                  <a:lnTo>
                    <a:pt x="1685544" y="418795"/>
                  </a:lnTo>
                  <a:lnTo>
                    <a:pt x="1688592" y="417576"/>
                  </a:lnTo>
                  <a:lnTo>
                    <a:pt x="1694688" y="416052"/>
                  </a:lnTo>
                  <a:lnTo>
                    <a:pt x="1702308" y="413004"/>
                  </a:lnTo>
                  <a:lnTo>
                    <a:pt x="1708404" y="408432"/>
                  </a:lnTo>
                  <a:lnTo>
                    <a:pt x="1719072" y="399288"/>
                  </a:lnTo>
                  <a:lnTo>
                    <a:pt x="1728216" y="38862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688" y="4587240"/>
              <a:ext cx="1303019" cy="408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8592" y="4581144"/>
              <a:ext cx="1316990" cy="421005"/>
            </a:xfrm>
            <a:custGeom>
              <a:avLst/>
              <a:gdLst/>
              <a:ahLst/>
              <a:cxnLst/>
              <a:rect l="l" t="t" r="r" b="b"/>
              <a:pathLst>
                <a:path w="1316989" h="421004">
                  <a:moveTo>
                    <a:pt x="1315212" y="361188"/>
                  </a:moveTo>
                  <a:lnTo>
                    <a:pt x="1315212" y="59436"/>
                  </a:lnTo>
                  <a:lnTo>
                    <a:pt x="1312164" y="51816"/>
                  </a:lnTo>
                  <a:lnTo>
                    <a:pt x="1310640" y="45720"/>
                  </a:lnTo>
                  <a:lnTo>
                    <a:pt x="1283208" y="12192"/>
                  </a:lnTo>
                  <a:lnTo>
                    <a:pt x="1249680" y="0"/>
                  </a:lnTo>
                  <a:lnTo>
                    <a:pt x="67056" y="0"/>
                  </a:lnTo>
                  <a:lnTo>
                    <a:pt x="51816" y="3048"/>
                  </a:lnTo>
                  <a:lnTo>
                    <a:pt x="45720" y="6096"/>
                  </a:lnTo>
                  <a:lnTo>
                    <a:pt x="38100" y="9144"/>
                  </a:lnTo>
                  <a:lnTo>
                    <a:pt x="9144" y="38100"/>
                  </a:lnTo>
                  <a:lnTo>
                    <a:pt x="6096" y="45720"/>
                  </a:lnTo>
                  <a:lnTo>
                    <a:pt x="3048" y="51816"/>
                  </a:lnTo>
                  <a:lnTo>
                    <a:pt x="0" y="67056"/>
                  </a:lnTo>
                  <a:lnTo>
                    <a:pt x="0" y="353568"/>
                  </a:lnTo>
                  <a:lnTo>
                    <a:pt x="3048" y="368808"/>
                  </a:lnTo>
                  <a:lnTo>
                    <a:pt x="6096" y="374904"/>
                  </a:lnTo>
                  <a:lnTo>
                    <a:pt x="9144" y="382524"/>
                  </a:lnTo>
                  <a:lnTo>
                    <a:pt x="12192" y="388620"/>
                  </a:lnTo>
                  <a:lnTo>
                    <a:pt x="12192" y="68580"/>
                  </a:lnTo>
                  <a:lnTo>
                    <a:pt x="13716" y="60960"/>
                  </a:lnTo>
                  <a:lnTo>
                    <a:pt x="13716" y="62484"/>
                  </a:lnTo>
                  <a:lnTo>
                    <a:pt x="15240" y="54864"/>
                  </a:lnTo>
                  <a:lnTo>
                    <a:pt x="15240" y="56388"/>
                  </a:lnTo>
                  <a:lnTo>
                    <a:pt x="39624" y="22860"/>
                  </a:lnTo>
                  <a:lnTo>
                    <a:pt x="54864" y="15621"/>
                  </a:lnTo>
                  <a:lnTo>
                    <a:pt x="54864" y="15240"/>
                  </a:lnTo>
                  <a:lnTo>
                    <a:pt x="60960" y="14020"/>
                  </a:lnTo>
                  <a:lnTo>
                    <a:pt x="60960" y="13716"/>
                  </a:lnTo>
                  <a:lnTo>
                    <a:pt x="67056" y="12496"/>
                  </a:lnTo>
                  <a:lnTo>
                    <a:pt x="67056" y="12192"/>
                  </a:lnTo>
                  <a:lnTo>
                    <a:pt x="1248156" y="12192"/>
                  </a:lnTo>
                  <a:lnTo>
                    <a:pt x="1266444" y="16764"/>
                  </a:lnTo>
                  <a:lnTo>
                    <a:pt x="1266444" y="17526"/>
                  </a:lnTo>
                  <a:lnTo>
                    <a:pt x="1271016" y="19812"/>
                  </a:lnTo>
                  <a:lnTo>
                    <a:pt x="1275588" y="22860"/>
                  </a:lnTo>
                  <a:lnTo>
                    <a:pt x="1286256" y="30480"/>
                  </a:lnTo>
                  <a:lnTo>
                    <a:pt x="1286256" y="32004"/>
                  </a:lnTo>
                  <a:lnTo>
                    <a:pt x="1293876" y="39624"/>
                  </a:lnTo>
                  <a:lnTo>
                    <a:pt x="1293876" y="41910"/>
                  </a:lnTo>
                  <a:lnTo>
                    <a:pt x="1295400" y="44196"/>
                  </a:lnTo>
                  <a:lnTo>
                    <a:pt x="1298448" y="50292"/>
                  </a:lnTo>
                  <a:lnTo>
                    <a:pt x="1299972" y="56388"/>
                  </a:lnTo>
                  <a:lnTo>
                    <a:pt x="1299972" y="54864"/>
                  </a:lnTo>
                  <a:lnTo>
                    <a:pt x="1301496" y="62484"/>
                  </a:lnTo>
                  <a:lnTo>
                    <a:pt x="1301496" y="60960"/>
                  </a:lnTo>
                  <a:lnTo>
                    <a:pt x="1303020" y="68580"/>
                  </a:lnTo>
                  <a:lnTo>
                    <a:pt x="1303020" y="388620"/>
                  </a:lnTo>
                  <a:lnTo>
                    <a:pt x="1307592" y="382524"/>
                  </a:lnTo>
                  <a:lnTo>
                    <a:pt x="1310640" y="374904"/>
                  </a:lnTo>
                  <a:lnTo>
                    <a:pt x="1312164" y="368808"/>
                  </a:lnTo>
                  <a:lnTo>
                    <a:pt x="1315212" y="361188"/>
                  </a:lnTo>
                  <a:close/>
                </a:path>
                <a:path w="1316989" h="421004">
                  <a:moveTo>
                    <a:pt x="56388" y="405384"/>
                  </a:moveTo>
                  <a:lnTo>
                    <a:pt x="22860" y="381000"/>
                  </a:lnTo>
                  <a:lnTo>
                    <a:pt x="15240" y="364236"/>
                  </a:lnTo>
                  <a:lnTo>
                    <a:pt x="15240" y="365760"/>
                  </a:lnTo>
                  <a:lnTo>
                    <a:pt x="13716" y="358140"/>
                  </a:lnTo>
                  <a:lnTo>
                    <a:pt x="13716" y="359664"/>
                  </a:lnTo>
                  <a:lnTo>
                    <a:pt x="12192" y="352044"/>
                  </a:lnTo>
                  <a:lnTo>
                    <a:pt x="12192" y="388620"/>
                  </a:lnTo>
                  <a:lnTo>
                    <a:pt x="21336" y="399288"/>
                  </a:lnTo>
                  <a:lnTo>
                    <a:pt x="32004" y="408432"/>
                  </a:lnTo>
                  <a:lnTo>
                    <a:pt x="38100" y="411480"/>
                  </a:lnTo>
                  <a:lnTo>
                    <a:pt x="45720" y="414528"/>
                  </a:lnTo>
                  <a:lnTo>
                    <a:pt x="51816" y="417576"/>
                  </a:lnTo>
                  <a:lnTo>
                    <a:pt x="54864" y="418185"/>
                  </a:lnTo>
                  <a:lnTo>
                    <a:pt x="54864" y="405384"/>
                  </a:lnTo>
                  <a:lnTo>
                    <a:pt x="56388" y="405384"/>
                  </a:lnTo>
                  <a:close/>
                </a:path>
                <a:path w="1316989" h="421004">
                  <a:moveTo>
                    <a:pt x="56388" y="15240"/>
                  </a:moveTo>
                  <a:lnTo>
                    <a:pt x="54864" y="15240"/>
                  </a:lnTo>
                  <a:lnTo>
                    <a:pt x="54864" y="15621"/>
                  </a:lnTo>
                  <a:lnTo>
                    <a:pt x="56388" y="15240"/>
                  </a:lnTo>
                  <a:close/>
                </a:path>
                <a:path w="1316989" h="421004">
                  <a:moveTo>
                    <a:pt x="62484" y="406908"/>
                  </a:moveTo>
                  <a:lnTo>
                    <a:pt x="54864" y="405384"/>
                  </a:lnTo>
                  <a:lnTo>
                    <a:pt x="54864" y="418185"/>
                  </a:lnTo>
                  <a:lnTo>
                    <a:pt x="60960" y="419404"/>
                  </a:lnTo>
                  <a:lnTo>
                    <a:pt x="60960" y="406908"/>
                  </a:lnTo>
                  <a:lnTo>
                    <a:pt x="62484" y="406908"/>
                  </a:lnTo>
                  <a:close/>
                </a:path>
                <a:path w="1316989" h="421004">
                  <a:moveTo>
                    <a:pt x="62484" y="13716"/>
                  </a:moveTo>
                  <a:lnTo>
                    <a:pt x="60960" y="13716"/>
                  </a:lnTo>
                  <a:lnTo>
                    <a:pt x="60960" y="14020"/>
                  </a:lnTo>
                  <a:lnTo>
                    <a:pt x="62484" y="13716"/>
                  </a:lnTo>
                  <a:close/>
                </a:path>
                <a:path w="1316989" h="421004">
                  <a:moveTo>
                    <a:pt x="68580" y="408432"/>
                  </a:moveTo>
                  <a:lnTo>
                    <a:pt x="60960" y="406908"/>
                  </a:lnTo>
                  <a:lnTo>
                    <a:pt x="60960" y="419404"/>
                  </a:lnTo>
                  <a:lnTo>
                    <a:pt x="67056" y="420624"/>
                  </a:lnTo>
                  <a:lnTo>
                    <a:pt x="67056" y="408432"/>
                  </a:lnTo>
                  <a:lnTo>
                    <a:pt x="68580" y="408432"/>
                  </a:lnTo>
                  <a:close/>
                </a:path>
                <a:path w="1316989" h="421004">
                  <a:moveTo>
                    <a:pt x="68580" y="12192"/>
                  </a:moveTo>
                  <a:lnTo>
                    <a:pt x="67056" y="12192"/>
                  </a:lnTo>
                  <a:lnTo>
                    <a:pt x="67056" y="12496"/>
                  </a:lnTo>
                  <a:lnTo>
                    <a:pt x="68580" y="12192"/>
                  </a:lnTo>
                  <a:close/>
                </a:path>
                <a:path w="1316989" h="421004">
                  <a:moveTo>
                    <a:pt x="1266444" y="416356"/>
                  </a:moveTo>
                  <a:lnTo>
                    <a:pt x="1266444" y="403860"/>
                  </a:lnTo>
                  <a:lnTo>
                    <a:pt x="1248156" y="408432"/>
                  </a:lnTo>
                  <a:lnTo>
                    <a:pt x="67056" y="408432"/>
                  </a:lnTo>
                  <a:lnTo>
                    <a:pt x="67056" y="420624"/>
                  </a:lnTo>
                  <a:lnTo>
                    <a:pt x="1249680" y="420624"/>
                  </a:lnTo>
                  <a:lnTo>
                    <a:pt x="1257300" y="419100"/>
                  </a:lnTo>
                  <a:lnTo>
                    <a:pt x="1263396" y="417576"/>
                  </a:lnTo>
                  <a:lnTo>
                    <a:pt x="1266444" y="416356"/>
                  </a:lnTo>
                  <a:close/>
                </a:path>
                <a:path w="1316989" h="421004">
                  <a:moveTo>
                    <a:pt x="1266444" y="17526"/>
                  </a:moveTo>
                  <a:lnTo>
                    <a:pt x="1266444" y="16764"/>
                  </a:lnTo>
                  <a:lnTo>
                    <a:pt x="1264920" y="16764"/>
                  </a:lnTo>
                  <a:lnTo>
                    <a:pt x="1266444" y="17526"/>
                  </a:lnTo>
                  <a:close/>
                </a:path>
                <a:path w="1316989" h="421004">
                  <a:moveTo>
                    <a:pt x="1286256" y="405819"/>
                  </a:moveTo>
                  <a:lnTo>
                    <a:pt x="1286256" y="390144"/>
                  </a:lnTo>
                  <a:lnTo>
                    <a:pt x="1275588" y="397764"/>
                  </a:lnTo>
                  <a:lnTo>
                    <a:pt x="1271016" y="400812"/>
                  </a:lnTo>
                  <a:lnTo>
                    <a:pt x="1264920" y="403860"/>
                  </a:lnTo>
                  <a:lnTo>
                    <a:pt x="1266444" y="403860"/>
                  </a:lnTo>
                  <a:lnTo>
                    <a:pt x="1266444" y="416356"/>
                  </a:lnTo>
                  <a:lnTo>
                    <a:pt x="1271016" y="414528"/>
                  </a:lnTo>
                  <a:lnTo>
                    <a:pt x="1283208" y="408432"/>
                  </a:lnTo>
                  <a:lnTo>
                    <a:pt x="1286256" y="405819"/>
                  </a:lnTo>
                  <a:close/>
                </a:path>
                <a:path w="1316989" h="421004">
                  <a:moveTo>
                    <a:pt x="1286256" y="32004"/>
                  </a:moveTo>
                  <a:lnTo>
                    <a:pt x="1286256" y="30480"/>
                  </a:lnTo>
                  <a:lnTo>
                    <a:pt x="1284732" y="30480"/>
                  </a:lnTo>
                  <a:lnTo>
                    <a:pt x="1286256" y="32004"/>
                  </a:lnTo>
                  <a:close/>
                </a:path>
                <a:path w="1316989" h="421004">
                  <a:moveTo>
                    <a:pt x="1293876" y="399288"/>
                  </a:moveTo>
                  <a:lnTo>
                    <a:pt x="1293876" y="381000"/>
                  </a:lnTo>
                  <a:lnTo>
                    <a:pt x="1284732" y="390144"/>
                  </a:lnTo>
                  <a:lnTo>
                    <a:pt x="1286256" y="390144"/>
                  </a:lnTo>
                  <a:lnTo>
                    <a:pt x="1286256" y="405819"/>
                  </a:lnTo>
                  <a:lnTo>
                    <a:pt x="1293876" y="399288"/>
                  </a:lnTo>
                  <a:close/>
                </a:path>
                <a:path w="1316989" h="421004">
                  <a:moveTo>
                    <a:pt x="1293876" y="41910"/>
                  </a:moveTo>
                  <a:lnTo>
                    <a:pt x="1293876" y="39624"/>
                  </a:lnTo>
                  <a:lnTo>
                    <a:pt x="1292352" y="39624"/>
                  </a:lnTo>
                  <a:lnTo>
                    <a:pt x="1293876" y="41910"/>
                  </a:lnTo>
                  <a:close/>
                </a:path>
                <a:path w="1316989" h="421004">
                  <a:moveTo>
                    <a:pt x="1303020" y="388620"/>
                  </a:moveTo>
                  <a:lnTo>
                    <a:pt x="1303020" y="352044"/>
                  </a:lnTo>
                  <a:lnTo>
                    <a:pt x="1301496" y="359664"/>
                  </a:lnTo>
                  <a:lnTo>
                    <a:pt x="1301496" y="358140"/>
                  </a:lnTo>
                  <a:lnTo>
                    <a:pt x="1299972" y="365760"/>
                  </a:lnTo>
                  <a:lnTo>
                    <a:pt x="1299972" y="364236"/>
                  </a:lnTo>
                  <a:lnTo>
                    <a:pt x="1298448" y="370332"/>
                  </a:lnTo>
                  <a:lnTo>
                    <a:pt x="1295400" y="376428"/>
                  </a:lnTo>
                  <a:lnTo>
                    <a:pt x="1292352" y="381000"/>
                  </a:lnTo>
                  <a:lnTo>
                    <a:pt x="1293876" y="381000"/>
                  </a:lnTo>
                  <a:lnTo>
                    <a:pt x="1293876" y="399288"/>
                  </a:lnTo>
                  <a:lnTo>
                    <a:pt x="1303020" y="388620"/>
                  </a:lnTo>
                  <a:close/>
                </a:path>
                <a:path w="1316989" h="421004">
                  <a:moveTo>
                    <a:pt x="1316736" y="345948"/>
                  </a:moveTo>
                  <a:lnTo>
                    <a:pt x="1316736" y="74676"/>
                  </a:lnTo>
                  <a:lnTo>
                    <a:pt x="1315212" y="67056"/>
                  </a:lnTo>
                  <a:lnTo>
                    <a:pt x="1315212" y="353568"/>
                  </a:lnTo>
                  <a:lnTo>
                    <a:pt x="1316736" y="345948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6859" y="3941064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0764" y="3934968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2212"/>
                  </a:moveTo>
                  <a:lnTo>
                    <a:pt x="268224" y="140208"/>
                  </a:lnTo>
                  <a:lnTo>
                    <a:pt x="262128" y="109728"/>
                  </a:lnTo>
                  <a:lnTo>
                    <a:pt x="245364" y="68580"/>
                  </a:lnTo>
                  <a:lnTo>
                    <a:pt x="219456" y="36576"/>
                  </a:lnTo>
                  <a:lnTo>
                    <a:pt x="173736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68580" y="18288"/>
                  </a:lnTo>
                  <a:lnTo>
                    <a:pt x="38100" y="45720"/>
                  </a:lnTo>
                  <a:lnTo>
                    <a:pt x="15240" y="82296"/>
                  </a:lnTo>
                  <a:lnTo>
                    <a:pt x="1524" y="124968"/>
                  </a:lnTo>
                  <a:lnTo>
                    <a:pt x="0" y="140208"/>
                  </a:lnTo>
                  <a:lnTo>
                    <a:pt x="0" y="172212"/>
                  </a:lnTo>
                  <a:lnTo>
                    <a:pt x="1524" y="188976"/>
                  </a:lnTo>
                  <a:lnTo>
                    <a:pt x="4572" y="202692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1732"/>
                  </a:lnTo>
                  <a:lnTo>
                    <a:pt x="13716" y="126492"/>
                  </a:lnTo>
                  <a:lnTo>
                    <a:pt x="13716" y="128016"/>
                  </a:lnTo>
                  <a:lnTo>
                    <a:pt x="16764" y="117856"/>
                  </a:lnTo>
                  <a:lnTo>
                    <a:pt x="16764" y="114300"/>
                  </a:lnTo>
                  <a:lnTo>
                    <a:pt x="21336" y="100584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39624" y="64008"/>
                  </a:lnTo>
                  <a:lnTo>
                    <a:pt x="47244" y="55118"/>
                  </a:lnTo>
                  <a:lnTo>
                    <a:pt x="47244" y="54864"/>
                  </a:lnTo>
                  <a:lnTo>
                    <a:pt x="56388" y="44196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86868" y="22860"/>
                  </a:lnTo>
                  <a:lnTo>
                    <a:pt x="86868" y="24384"/>
                  </a:lnTo>
                  <a:lnTo>
                    <a:pt x="97536" y="18288"/>
                  </a:lnTo>
                  <a:lnTo>
                    <a:pt x="121920" y="12192"/>
                  </a:lnTo>
                  <a:lnTo>
                    <a:pt x="121920" y="13546"/>
                  </a:lnTo>
                  <a:lnTo>
                    <a:pt x="134112" y="12192"/>
                  </a:lnTo>
                  <a:lnTo>
                    <a:pt x="146304" y="13716"/>
                  </a:lnTo>
                  <a:lnTo>
                    <a:pt x="146304" y="12192"/>
                  </a:lnTo>
                  <a:lnTo>
                    <a:pt x="170688" y="18288"/>
                  </a:lnTo>
                  <a:lnTo>
                    <a:pt x="170688" y="19050"/>
                  </a:lnTo>
                  <a:lnTo>
                    <a:pt x="181356" y="24384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192024" y="30044"/>
                  </a:lnTo>
                  <a:lnTo>
                    <a:pt x="201168" y="36576"/>
                  </a:lnTo>
                  <a:lnTo>
                    <a:pt x="210312" y="44413"/>
                  </a:lnTo>
                  <a:lnTo>
                    <a:pt x="210312" y="44196"/>
                  </a:lnTo>
                  <a:lnTo>
                    <a:pt x="211836" y="45720"/>
                  </a:lnTo>
                  <a:lnTo>
                    <a:pt x="211836" y="45974"/>
                  </a:lnTo>
                  <a:lnTo>
                    <a:pt x="219456" y="54864"/>
                  </a:lnTo>
                  <a:lnTo>
                    <a:pt x="219456" y="53340"/>
                  </a:lnTo>
                  <a:lnTo>
                    <a:pt x="227076" y="64008"/>
                  </a:lnTo>
                  <a:lnTo>
                    <a:pt x="234696" y="76200"/>
                  </a:lnTo>
                  <a:lnTo>
                    <a:pt x="240792" y="88392"/>
                  </a:lnTo>
                  <a:lnTo>
                    <a:pt x="240792" y="86868"/>
                  </a:lnTo>
                  <a:lnTo>
                    <a:pt x="249936" y="114300"/>
                  </a:lnTo>
                  <a:lnTo>
                    <a:pt x="249936" y="112776"/>
                  </a:lnTo>
                  <a:lnTo>
                    <a:pt x="252984" y="128016"/>
                  </a:lnTo>
                  <a:lnTo>
                    <a:pt x="252984" y="12649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57556" y="217932"/>
                  </a:lnTo>
                  <a:lnTo>
                    <a:pt x="262128" y="202692"/>
                  </a:lnTo>
                  <a:lnTo>
                    <a:pt x="265176" y="188976"/>
                  </a:lnTo>
                  <a:lnTo>
                    <a:pt x="268224" y="172212"/>
                  </a:lnTo>
                  <a:close/>
                </a:path>
                <a:path w="268605" h="314325">
                  <a:moveTo>
                    <a:pt x="18288" y="199644"/>
                  </a:moveTo>
                  <a:lnTo>
                    <a:pt x="13716" y="185928"/>
                  </a:lnTo>
                  <a:lnTo>
                    <a:pt x="12192" y="170688"/>
                  </a:lnTo>
                  <a:lnTo>
                    <a:pt x="12192" y="224790"/>
                  </a:lnTo>
                  <a:lnTo>
                    <a:pt x="15240" y="231648"/>
                  </a:lnTo>
                  <a:lnTo>
                    <a:pt x="16764" y="234696"/>
                  </a:lnTo>
                  <a:lnTo>
                    <a:pt x="16764" y="199644"/>
                  </a:lnTo>
                  <a:lnTo>
                    <a:pt x="18288" y="199644"/>
                  </a:lnTo>
                  <a:close/>
                </a:path>
                <a:path w="268605" h="314325">
                  <a:moveTo>
                    <a:pt x="18288" y="112776"/>
                  </a:moveTo>
                  <a:lnTo>
                    <a:pt x="16764" y="114300"/>
                  </a:lnTo>
                  <a:lnTo>
                    <a:pt x="16764" y="117856"/>
                  </a:lnTo>
                  <a:lnTo>
                    <a:pt x="18288" y="112776"/>
                  </a:lnTo>
                  <a:close/>
                </a:path>
                <a:path w="268605" h="314325">
                  <a:moveTo>
                    <a:pt x="48768" y="259080"/>
                  </a:moveTo>
                  <a:lnTo>
                    <a:pt x="39624" y="248412"/>
                  </a:lnTo>
                  <a:lnTo>
                    <a:pt x="39624" y="249936"/>
                  </a:lnTo>
                  <a:lnTo>
                    <a:pt x="21336" y="213360"/>
                  </a:lnTo>
                  <a:lnTo>
                    <a:pt x="16764" y="199644"/>
                  </a:lnTo>
                  <a:lnTo>
                    <a:pt x="16764" y="234696"/>
                  </a:lnTo>
                  <a:lnTo>
                    <a:pt x="21336" y="243840"/>
                  </a:lnTo>
                  <a:lnTo>
                    <a:pt x="28956" y="256032"/>
                  </a:lnTo>
                  <a:lnTo>
                    <a:pt x="38100" y="268224"/>
                  </a:lnTo>
                  <a:lnTo>
                    <a:pt x="47244" y="277368"/>
                  </a:lnTo>
                  <a:lnTo>
                    <a:pt x="47244" y="259080"/>
                  </a:lnTo>
                  <a:lnTo>
                    <a:pt x="48768" y="259080"/>
                  </a:lnTo>
                  <a:close/>
                </a:path>
                <a:path w="268605" h="314325">
                  <a:moveTo>
                    <a:pt x="48768" y="53340"/>
                  </a:moveTo>
                  <a:lnTo>
                    <a:pt x="47244" y="54864"/>
                  </a:lnTo>
                  <a:lnTo>
                    <a:pt x="47244" y="55118"/>
                  </a:lnTo>
                  <a:lnTo>
                    <a:pt x="48768" y="53340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47244" y="259080"/>
                  </a:lnTo>
                  <a:lnTo>
                    <a:pt x="47244" y="277368"/>
                  </a:lnTo>
                  <a:lnTo>
                    <a:pt x="57912" y="286512"/>
                  </a:lnTo>
                  <a:lnTo>
                    <a:pt x="65532" y="291954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121920" y="300228"/>
                  </a:moveTo>
                  <a:lnTo>
                    <a:pt x="109728" y="298704"/>
                  </a:lnTo>
                  <a:lnTo>
                    <a:pt x="97536" y="294132"/>
                  </a:lnTo>
                  <a:lnTo>
                    <a:pt x="97536" y="295656"/>
                  </a:lnTo>
                  <a:lnTo>
                    <a:pt x="86868" y="289560"/>
                  </a:lnTo>
                  <a:lnTo>
                    <a:pt x="86868" y="291084"/>
                  </a:lnTo>
                  <a:lnTo>
                    <a:pt x="76200" y="28346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1954"/>
                  </a:lnTo>
                  <a:lnTo>
                    <a:pt x="106680" y="310896"/>
                  </a:lnTo>
                  <a:lnTo>
                    <a:pt x="120396" y="313944"/>
                  </a:lnTo>
                  <a:lnTo>
                    <a:pt x="120396" y="300228"/>
                  </a:lnTo>
                  <a:lnTo>
                    <a:pt x="121920" y="300228"/>
                  </a:lnTo>
                  <a:close/>
                </a:path>
                <a:path w="268605" h="314325">
                  <a:moveTo>
                    <a:pt x="121920" y="13546"/>
                  </a:moveTo>
                  <a:lnTo>
                    <a:pt x="121920" y="12192"/>
                  </a:lnTo>
                  <a:lnTo>
                    <a:pt x="120396" y="13716"/>
                  </a:lnTo>
                  <a:lnTo>
                    <a:pt x="121920" y="13546"/>
                  </a:lnTo>
                  <a:close/>
                </a:path>
                <a:path w="268605" h="314325">
                  <a:moveTo>
                    <a:pt x="170688" y="294132"/>
                  </a:moveTo>
                  <a:lnTo>
                    <a:pt x="158496" y="298704"/>
                  </a:lnTo>
                  <a:lnTo>
                    <a:pt x="134112" y="301752"/>
                  </a:lnTo>
                  <a:lnTo>
                    <a:pt x="120396" y="300228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69164" y="308038"/>
                  </a:lnTo>
                  <a:lnTo>
                    <a:pt x="169164" y="295656"/>
                  </a:lnTo>
                  <a:lnTo>
                    <a:pt x="170688" y="294132"/>
                  </a:lnTo>
                  <a:close/>
                </a:path>
                <a:path w="268605" h="314325">
                  <a:moveTo>
                    <a:pt x="170688" y="19050"/>
                  </a:moveTo>
                  <a:lnTo>
                    <a:pt x="170688" y="18288"/>
                  </a:lnTo>
                  <a:lnTo>
                    <a:pt x="169164" y="18288"/>
                  </a:lnTo>
                  <a:lnTo>
                    <a:pt x="170688" y="19050"/>
                  </a:lnTo>
                  <a:close/>
                </a:path>
                <a:path w="268605" h="314325">
                  <a:moveTo>
                    <a:pt x="181356" y="289560"/>
                  </a:moveTo>
                  <a:lnTo>
                    <a:pt x="169164" y="295656"/>
                  </a:lnTo>
                  <a:lnTo>
                    <a:pt x="169164" y="308038"/>
                  </a:lnTo>
                  <a:lnTo>
                    <a:pt x="179832" y="304038"/>
                  </a:lnTo>
                  <a:lnTo>
                    <a:pt x="179832" y="291084"/>
                  </a:lnTo>
                  <a:lnTo>
                    <a:pt x="181356" y="289560"/>
                  </a:lnTo>
                  <a:close/>
                </a:path>
                <a:path w="268605" h="314325">
                  <a:moveTo>
                    <a:pt x="211836" y="283899"/>
                  </a:moveTo>
                  <a:lnTo>
                    <a:pt x="211836" y="268224"/>
                  </a:lnTo>
                  <a:lnTo>
                    <a:pt x="201168" y="277368"/>
                  </a:lnTo>
                  <a:lnTo>
                    <a:pt x="192024" y="284988"/>
                  </a:lnTo>
                  <a:lnTo>
                    <a:pt x="192024" y="283464"/>
                  </a:lnTo>
                  <a:lnTo>
                    <a:pt x="179832" y="291084"/>
                  </a:lnTo>
                  <a:lnTo>
                    <a:pt x="179832" y="304038"/>
                  </a:lnTo>
                  <a:lnTo>
                    <a:pt x="185928" y="301752"/>
                  </a:lnTo>
                  <a:lnTo>
                    <a:pt x="198120" y="294132"/>
                  </a:lnTo>
                  <a:lnTo>
                    <a:pt x="208788" y="286512"/>
                  </a:lnTo>
                  <a:lnTo>
                    <a:pt x="211836" y="283899"/>
                  </a:lnTo>
                  <a:close/>
                </a:path>
                <a:path w="268605" h="314325">
                  <a:moveTo>
                    <a:pt x="192024" y="30044"/>
                  </a:moveTo>
                  <a:lnTo>
                    <a:pt x="192024" y="28956"/>
                  </a:lnTo>
                  <a:lnTo>
                    <a:pt x="190500" y="28956"/>
                  </a:lnTo>
                  <a:lnTo>
                    <a:pt x="192024" y="30044"/>
                  </a:lnTo>
                  <a:close/>
                </a:path>
                <a:path w="268605" h="314325">
                  <a:moveTo>
                    <a:pt x="211836" y="45720"/>
                  </a:moveTo>
                  <a:lnTo>
                    <a:pt x="210312" y="44196"/>
                  </a:lnTo>
                  <a:lnTo>
                    <a:pt x="211015" y="45016"/>
                  </a:lnTo>
                  <a:lnTo>
                    <a:pt x="211836" y="45720"/>
                  </a:lnTo>
                  <a:close/>
                </a:path>
                <a:path w="268605" h="314325">
                  <a:moveTo>
                    <a:pt x="211015" y="45016"/>
                  </a:moveTo>
                  <a:lnTo>
                    <a:pt x="210312" y="44196"/>
                  </a:lnTo>
                  <a:lnTo>
                    <a:pt x="210312" y="44413"/>
                  </a:lnTo>
                  <a:lnTo>
                    <a:pt x="211015" y="4501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4508" y="172212"/>
                  </a:lnTo>
                  <a:lnTo>
                    <a:pt x="254508" y="170688"/>
                  </a:lnTo>
                  <a:lnTo>
                    <a:pt x="252984" y="185928"/>
                  </a:lnTo>
                  <a:lnTo>
                    <a:pt x="249936" y="199644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7076" y="248412"/>
                  </a:lnTo>
                  <a:lnTo>
                    <a:pt x="219456" y="259080"/>
                  </a:lnTo>
                  <a:lnTo>
                    <a:pt x="210312" y="268224"/>
                  </a:lnTo>
                  <a:lnTo>
                    <a:pt x="211836" y="268224"/>
                  </a:lnTo>
                  <a:lnTo>
                    <a:pt x="211836" y="283899"/>
                  </a:lnTo>
                  <a:lnTo>
                    <a:pt x="219456" y="277368"/>
                  </a:lnTo>
                  <a:lnTo>
                    <a:pt x="228600" y="268224"/>
                  </a:lnTo>
                  <a:lnTo>
                    <a:pt x="237744" y="256032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  <a:path w="268605" h="314325">
                  <a:moveTo>
                    <a:pt x="211836" y="45974"/>
                  </a:moveTo>
                  <a:lnTo>
                    <a:pt x="211836" y="45720"/>
                  </a:lnTo>
                  <a:lnTo>
                    <a:pt x="211015" y="45016"/>
                  </a:lnTo>
                  <a:lnTo>
                    <a:pt x="211836" y="4597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339" y="3941064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594" y="102998"/>
                  </a:lnTo>
                  <a:lnTo>
                    <a:pt x="231599" y="61557"/>
                  </a:lnTo>
                  <a:lnTo>
                    <a:pt x="204020" y="28968"/>
                  </a:lnTo>
                  <a:lnTo>
                    <a:pt x="168834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834" y="294107"/>
                  </a:lnTo>
                  <a:lnTo>
                    <a:pt x="204020" y="272783"/>
                  </a:lnTo>
                  <a:lnTo>
                    <a:pt x="231599" y="240194"/>
                  </a:lnTo>
                  <a:lnTo>
                    <a:pt x="249594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2244" y="3934968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09728"/>
                  </a:lnTo>
                  <a:lnTo>
                    <a:pt x="246888" y="68580"/>
                  </a:lnTo>
                  <a:lnTo>
                    <a:pt x="220980" y="36576"/>
                  </a:lnTo>
                  <a:lnTo>
                    <a:pt x="175260" y="6096"/>
                  </a:lnTo>
                  <a:lnTo>
                    <a:pt x="147828" y="0"/>
                  </a:lnTo>
                  <a:lnTo>
                    <a:pt x="120396" y="0"/>
                  </a:lnTo>
                  <a:lnTo>
                    <a:pt x="70104" y="18288"/>
                  </a:lnTo>
                  <a:lnTo>
                    <a:pt x="39624" y="45720"/>
                  </a:lnTo>
                  <a:lnTo>
                    <a:pt x="16764" y="82296"/>
                  </a:lnTo>
                  <a:lnTo>
                    <a:pt x="3048" y="124968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2692"/>
                  </a:lnTo>
                  <a:lnTo>
                    <a:pt x="10668" y="217932"/>
                  </a:lnTo>
                  <a:lnTo>
                    <a:pt x="12192" y="221361"/>
                  </a:lnTo>
                  <a:lnTo>
                    <a:pt x="12192" y="156972"/>
                  </a:lnTo>
                  <a:lnTo>
                    <a:pt x="15240" y="126492"/>
                  </a:lnTo>
                  <a:lnTo>
                    <a:pt x="15240" y="128016"/>
                  </a:lnTo>
                  <a:lnTo>
                    <a:pt x="18288" y="112776"/>
                  </a:lnTo>
                  <a:lnTo>
                    <a:pt x="18288" y="114300"/>
                  </a:lnTo>
                  <a:lnTo>
                    <a:pt x="27432" y="86868"/>
                  </a:lnTo>
                  <a:lnTo>
                    <a:pt x="27432" y="88392"/>
                  </a:lnTo>
                  <a:lnTo>
                    <a:pt x="33528" y="74676"/>
                  </a:lnTo>
                  <a:lnTo>
                    <a:pt x="33528" y="76200"/>
                  </a:lnTo>
                  <a:lnTo>
                    <a:pt x="41148" y="64008"/>
                  </a:lnTo>
                  <a:lnTo>
                    <a:pt x="48768" y="53340"/>
                  </a:lnTo>
                  <a:lnTo>
                    <a:pt x="48768" y="54864"/>
                  </a:lnTo>
                  <a:lnTo>
                    <a:pt x="57912" y="44196"/>
                  </a:lnTo>
                  <a:lnTo>
                    <a:pt x="57912" y="45720"/>
                  </a:lnTo>
                  <a:lnTo>
                    <a:pt x="67056" y="36576"/>
                  </a:lnTo>
                  <a:lnTo>
                    <a:pt x="76200" y="30044"/>
                  </a:lnTo>
                  <a:lnTo>
                    <a:pt x="76200" y="28956"/>
                  </a:lnTo>
                  <a:lnTo>
                    <a:pt x="88392" y="22860"/>
                  </a:lnTo>
                  <a:lnTo>
                    <a:pt x="88392" y="23622"/>
                  </a:lnTo>
                  <a:lnTo>
                    <a:pt x="99060" y="18288"/>
                  </a:lnTo>
                  <a:lnTo>
                    <a:pt x="109728" y="15621"/>
                  </a:lnTo>
                  <a:lnTo>
                    <a:pt x="109728" y="15240"/>
                  </a:lnTo>
                  <a:lnTo>
                    <a:pt x="121920" y="12192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6304" y="13546"/>
                  </a:lnTo>
                  <a:lnTo>
                    <a:pt x="146304" y="12192"/>
                  </a:lnTo>
                  <a:lnTo>
                    <a:pt x="160020" y="15240"/>
                  </a:lnTo>
                  <a:lnTo>
                    <a:pt x="160020" y="15621"/>
                  </a:lnTo>
                  <a:lnTo>
                    <a:pt x="170688" y="18288"/>
                  </a:lnTo>
                  <a:lnTo>
                    <a:pt x="181356" y="24384"/>
                  </a:lnTo>
                  <a:lnTo>
                    <a:pt x="181356" y="2286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11836" y="45720"/>
                  </a:lnTo>
                  <a:lnTo>
                    <a:pt x="211836" y="44196"/>
                  </a:lnTo>
                  <a:lnTo>
                    <a:pt x="220980" y="54864"/>
                  </a:lnTo>
                  <a:lnTo>
                    <a:pt x="220980" y="53340"/>
                  </a:lnTo>
                  <a:lnTo>
                    <a:pt x="228600" y="64008"/>
                  </a:lnTo>
                  <a:lnTo>
                    <a:pt x="236220" y="76200"/>
                  </a:lnTo>
                  <a:lnTo>
                    <a:pt x="236220" y="78638"/>
                  </a:lnTo>
                  <a:lnTo>
                    <a:pt x="242316" y="88392"/>
                  </a:lnTo>
                  <a:lnTo>
                    <a:pt x="242316" y="90297"/>
                  </a:lnTo>
                  <a:lnTo>
                    <a:pt x="246888" y="100584"/>
                  </a:lnTo>
                  <a:lnTo>
                    <a:pt x="251460" y="114300"/>
                  </a:lnTo>
                  <a:lnTo>
                    <a:pt x="251460" y="112776"/>
                  </a:lnTo>
                  <a:lnTo>
                    <a:pt x="254508" y="128016"/>
                  </a:lnTo>
                  <a:lnTo>
                    <a:pt x="254508" y="126492"/>
                  </a:lnTo>
                  <a:lnTo>
                    <a:pt x="256032" y="141732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2692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98894"/>
                  </a:moveTo>
                  <a:lnTo>
                    <a:pt x="77724" y="284988"/>
                  </a:lnTo>
                  <a:lnTo>
                    <a:pt x="67056" y="277368"/>
                  </a:lnTo>
                  <a:lnTo>
                    <a:pt x="48768" y="259080"/>
                  </a:lnTo>
                  <a:lnTo>
                    <a:pt x="41148" y="248412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18288" y="199644"/>
                  </a:lnTo>
                  <a:lnTo>
                    <a:pt x="13716" y="170688"/>
                  </a:lnTo>
                  <a:lnTo>
                    <a:pt x="13716" y="172212"/>
                  </a:lnTo>
                  <a:lnTo>
                    <a:pt x="12192" y="156972"/>
                  </a:lnTo>
                  <a:lnTo>
                    <a:pt x="12192" y="221361"/>
                  </a:lnTo>
                  <a:lnTo>
                    <a:pt x="30480" y="256032"/>
                  </a:lnTo>
                  <a:lnTo>
                    <a:pt x="59436" y="286512"/>
                  </a:lnTo>
                  <a:lnTo>
                    <a:pt x="70104" y="294132"/>
                  </a:lnTo>
                  <a:lnTo>
                    <a:pt x="77724" y="298894"/>
                  </a:lnTo>
                  <a:close/>
                </a:path>
                <a:path w="269875" h="314325">
                  <a:moveTo>
                    <a:pt x="77724" y="28956"/>
                  </a:moveTo>
                  <a:lnTo>
                    <a:pt x="76200" y="28956"/>
                  </a:lnTo>
                  <a:lnTo>
                    <a:pt x="76200" y="30044"/>
                  </a:lnTo>
                  <a:lnTo>
                    <a:pt x="77724" y="28956"/>
                  </a:lnTo>
                  <a:close/>
                </a:path>
                <a:path w="269875" h="314325">
                  <a:moveTo>
                    <a:pt x="88392" y="304038"/>
                  </a:moveTo>
                  <a:lnTo>
                    <a:pt x="88392" y="291084"/>
                  </a:lnTo>
                  <a:lnTo>
                    <a:pt x="76200" y="283464"/>
                  </a:lnTo>
                  <a:lnTo>
                    <a:pt x="77724" y="284988"/>
                  </a:lnTo>
                  <a:lnTo>
                    <a:pt x="77724" y="298894"/>
                  </a:lnTo>
                  <a:lnTo>
                    <a:pt x="82296" y="301752"/>
                  </a:lnTo>
                  <a:lnTo>
                    <a:pt x="88392" y="304038"/>
                  </a:lnTo>
                  <a:close/>
                </a:path>
                <a:path w="269875" h="314325">
                  <a:moveTo>
                    <a:pt x="88392" y="23622"/>
                  </a:moveTo>
                  <a:lnTo>
                    <a:pt x="88392" y="22860"/>
                  </a:lnTo>
                  <a:lnTo>
                    <a:pt x="86868" y="24384"/>
                  </a:lnTo>
                  <a:lnTo>
                    <a:pt x="88392" y="23622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4132"/>
                  </a:lnTo>
                  <a:lnTo>
                    <a:pt x="99060" y="295656"/>
                  </a:lnTo>
                  <a:lnTo>
                    <a:pt x="86868" y="289560"/>
                  </a:lnTo>
                  <a:lnTo>
                    <a:pt x="88392" y="291084"/>
                  </a:lnTo>
                  <a:lnTo>
                    <a:pt x="88392" y="304038"/>
                  </a:lnTo>
                  <a:lnTo>
                    <a:pt x="106680" y="310896"/>
                  </a:lnTo>
                  <a:lnTo>
                    <a:pt x="109728" y="311573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62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35636" y="313944"/>
                  </a:moveTo>
                  <a:lnTo>
                    <a:pt x="135636" y="301752"/>
                  </a:lnTo>
                  <a:lnTo>
                    <a:pt x="134112" y="301752"/>
                  </a:lnTo>
                  <a:lnTo>
                    <a:pt x="134112" y="301582"/>
                  </a:lnTo>
                  <a:lnTo>
                    <a:pt x="121920" y="300228"/>
                  </a:lnTo>
                  <a:lnTo>
                    <a:pt x="109728" y="298704"/>
                  </a:lnTo>
                  <a:lnTo>
                    <a:pt x="109728" y="311573"/>
                  </a:lnTo>
                  <a:lnTo>
                    <a:pt x="120396" y="313944"/>
                  </a:lnTo>
                  <a:lnTo>
                    <a:pt x="134112" y="313944"/>
                  </a:lnTo>
                  <a:lnTo>
                    <a:pt x="134112" y="301752"/>
                  </a:lnTo>
                  <a:lnTo>
                    <a:pt x="134874" y="301667"/>
                  </a:lnTo>
                  <a:lnTo>
                    <a:pt x="134874" y="313944"/>
                  </a:lnTo>
                  <a:lnTo>
                    <a:pt x="135636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0228"/>
                  </a:lnTo>
                  <a:lnTo>
                    <a:pt x="134874" y="301667"/>
                  </a:lnTo>
                  <a:lnTo>
                    <a:pt x="135636" y="301752"/>
                  </a:lnTo>
                  <a:lnTo>
                    <a:pt x="135636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47828" y="13716"/>
                  </a:moveTo>
                  <a:lnTo>
                    <a:pt x="146304" y="12192"/>
                  </a:lnTo>
                  <a:lnTo>
                    <a:pt x="146304" y="13546"/>
                  </a:lnTo>
                  <a:lnTo>
                    <a:pt x="147828" y="13716"/>
                  </a:lnTo>
                  <a:close/>
                </a:path>
                <a:path w="269875" h="314325">
                  <a:moveTo>
                    <a:pt x="160020" y="311234"/>
                  </a:moveTo>
                  <a:lnTo>
                    <a:pt x="160020" y="298704"/>
                  </a:lnTo>
                  <a:lnTo>
                    <a:pt x="146304" y="300228"/>
                  </a:lnTo>
                  <a:lnTo>
                    <a:pt x="147828" y="300228"/>
                  </a:lnTo>
                  <a:lnTo>
                    <a:pt x="147828" y="313944"/>
                  </a:lnTo>
                  <a:lnTo>
                    <a:pt x="160020" y="311234"/>
                  </a:lnTo>
                  <a:close/>
                </a:path>
                <a:path w="269875" h="314325">
                  <a:moveTo>
                    <a:pt x="160020" y="1562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621"/>
                  </a:lnTo>
                  <a:close/>
                </a:path>
                <a:path w="269875" h="314325">
                  <a:moveTo>
                    <a:pt x="236220" y="260096"/>
                  </a:moveTo>
                  <a:lnTo>
                    <a:pt x="236220" y="237744"/>
                  </a:lnTo>
                  <a:lnTo>
                    <a:pt x="228600" y="249936"/>
                  </a:lnTo>
                  <a:lnTo>
                    <a:pt x="228600" y="248412"/>
                  </a:lnTo>
                  <a:lnTo>
                    <a:pt x="220980" y="259080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2024" y="283464"/>
                  </a:lnTo>
                  <a:lnTo>
                    <a:pt x="181356" y="291084"/>
                  </a:lnTo>
                  <a:lnTo>
                    <a:pt x="181356" y="289560"/>
                  </a:lnTo>
                  <a:lnTo>
                    <a:pt x="170688" y="295656"/>
                  </a:lnTo>
                  <a:lnTo>
                    <a:pt x="170688" y="294132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34"/>
                  </a:lnTo>
                  <a:lnTo>
                    <a:pt x="199644" y="294132"/>
                  </a:lnTo>
                  <a:lnTo>
                    <a:pt x="230124" y="268224"/>
                  </a:lnTo>
                  <a:lnTo>
                    <a:pt x="236220" y="260096"/>
                  </a:lnTo>
                  <a:close/>
                </a:path>
                <a:path w="269875" h="314325">
                  <a:moveTo>
                    <a:pt x="236220" y="78638"/>
                  </a:moveTo>
                  <a:lnTo>
                    <a:pt x="236220" y="76200"/>
                  </a:lnTo>
                  <a:lnTo>
                    <a:pt x="234696" y="76200"/>
                  </a:lnTo>
                  <a:lnTo>
                    <a:pt x="236220" y="78638"/>
                  </a:lnTo>
                  <a:close/>
                </a:path>
                <a:path w="269875" h="314325">
                  <a:moveTo>
                    <a:pt x="242316" y="251155"/>
                  </a:moveTo>
                  <a:lnTo>
                    <a:pt x="242316" y="225552"/>
                  </a:lnTo>
                  <a:lnTo>
                    <a:pt x="234696" y="237744"/>
                  </a:lnTo>
                  <a:lnTo>
                    <a:pt x="236220" y="237744"/>
                  </a:lnTo>
                  <a:lnTo>
                    <a:pt x="236220" y="260096"/>
                  </a:lnTo>
                  <a:lnTo>
                    <a:pt x="239268" y="256032"/>
                  </a:lnTo>
                  <a:lnTo>
                    <a:pt x="242316" y="251155"/>
                  </a:lnTo>
                  <a:close/>
                </a:path>
                <a:path w="269875" h="314325">
                  <a:moveTo>
                    <a:pt x="242316" y="90297"/>
                  </a:moveTo>
                  <a:lnTo>
                    <a:pt x="242316" y="88392"/>
                  </a:lnTo>
                  <a:lnTo>
                    <a:pt x="240792" y="86868"/>
                  </a:lnTo>
                  <a:lnTo>
                    <a:pt x="242316" y="90297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0688"/>
                  </a:lnTo>
                  <a:lnTo>
                    <a:pt x="254508" y="185928"/>
                  </a:lnTo>
                  <a:lnTo>
                    <a:pt x="251460" y="199644"/>
                  </a:lnTo>
                  <a:lnTo>
                    <a:pt x="246888" y="213360"/>
                  </a:lnTo>
                  <a:lnTo>
                    <a:pt x="240792" y="227076"/>
                  </a:lnTo>
                  <a:lnTo>
                    <a:pt x="242316" y="225552"/>
                  </a:lnTo>
                  <a:lnTo>
                    <a:pt x="242316" y="251155"/>
                  </a:lnTo>
                  <a:lnTo>
                    <a:pt x="246888" y="243840"/>
                  </a:lnTo>
                  <a:lnTo>
                    <a:pt x="252984" y="231648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1344" y="3934968"/>
              <a:ext cx="256540" cy="302260"/>
            </a:xfrm>
            <a:custGeom>
              <a:avLst/>
              <a:gdLst/>
              <a:ahLst/>
              <a:cxnLst/>
              <a:rect l="l" t="t" r="r" b="b"/>
              <a:pathLst>
                <a:path w="256539" h="302260">
                  <a:moveTo>
                    <a:pt x="256031" y="150875"/>
                  </a:moveTo>
                  <a:lnTo>
                    <a:pt x="249448" y="102998"/>
                  </a:lnTo>
                  <a:lnTo>
                    <a:pt x="231160" y="61557"/>
                  </a:lnTo>
                  <a:lnTo>
                    <a:pt x="203362" y="28968"/>
                  </a:lnTo>
                  <a:lnTo>
                    <a:pt x="168249" y="7644"/>
                  </a:lnTo>
                  <a:lnTo>
                    <a:pt x="128015" y="0"/>
                  </a:lnTo>
                  <a:lnTo>
                    <a:pt x="87197" y="7644"/>
                  </a:lnTo>
                  <a:lnTo>
                    <a:pt x="52011" y="28968"/>
                  </a:lnTo>
                  <a:lnTo>
                    <a:pt x="24432" y="61557"/>
                  </a:lnTo>
                  <a:lnTo>
                    <a:pt x="6437" y="102998"/>
                  </a:lnTo>
                  <a:lnTo>
                    <a:pt x="0" y="150875"/>
                  </a:lnTo>
                  <a:lnTo>
                    <a:pt x="6437" y="198753"/>
                  </a:lnTo>
                  <a:lnTo>
                    <a:pt x="24432" y="240194"/>
                  </a:lnTo>
                  <a:lnTo>
                    <a:pt x="52011" y="272783"/>
                  </a:lnTo>
                  <a:lnTo>
                    <a:pt x="87197" y="294107"/>
                  </a:lnTo>
                  <a:lnTo>
                    <a:pt x="128015" y="301751"/>
                  </a:lnTo>
                  <a:lnTo>
                    <a:pt x="168249" y="294107"/>
                  </a:lnTo>
                  <a:lnTo>
                    <a:pt x="203362" y="272783"/>
                  </a:lnTo>
                  <a:lnTo>
                    <a:pt x="231160" y="240194"/>
                  </a:lnTo>
                  <a:lnTo>
                    <a:pt x="249448" y="198753"/>
                  </a:lnTo>
                  <a:lnTo>
                    <a:pt x="256031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5248" y="3928872"/>
              <a:ext cx="268605" cy="314325"/>
            </a:xfrm>
            <a:custGeom>
              <a:avLst/>
              <a:gdLst/>
              <a:ahLst/>
              <a:cxnLst/>
              <a:rect l="l" t="t" r="r" b="b"/>
              <a:pathLst>
                <a:path w="268605" h="314325">
                  <a:moveTo>
                    <a:pt x="268224" y="173736"/>
                  </a:moveTo>
                  <a:lnTo>
                    <a:pt x="268224" y="141732"/>
                  </a:lnTo>
                  <a:lnTo>
                    <a:pt x="262128" y="111252"/>
                  </a:lnTo>
                  <a:lnTo>
                    <a:pt x="257556" y="96012"/>
                  </a:lnTo>
                  <a:lnTo>
                    <a:pt x="252984" y="82296"/>
                  </a:lnTo>
                  <a:lnTo>
                    <a:pt x="230124" y="45720"/>
                  </a:lnTo>
                  <a:lnTo>
                    <a:pt x="219456" y="36576"/>
                  </a:lnTo>
                  <a:lnTo>
                    <a:pt x="210312" y="27432"/>
                  </a:lnTo>
                  <a:lnTo>
                    <a:pt x="198120" y="19812"/>
                  </a:lnTo>
                  <a:lnTo>
                    <a:pt x="187452" y="12192"/>
                  </a:lnTo>
                  <a:lnTo>
                    <a:pt x="173736" y="7620"/>
                  </a:lnTo>
                  <a:lnTo>
                    <a:pt x="161544" y="3048"/>
                  </a:lnTo>
                  <a:lnTo>
                    <a:pt x="134112" y="0"/>
                  </a:lnTo>
                  <a:lnTo>
                    <a:pt x="106680" y="3048"/>
                  </a:lnTo>
                  <a:lnTo>
                    <a:pt x="92964" y="7620"/>
                  </a:lnTo>
                  <a:lnTo>
                    <a:pt x="80772" y="12192"/>
                  </a:lnTo>
                  <a:lnTo>
                    <a:pt x="70104" y="19812"/>
                  </a:lnTo>
                  <a:lnTo>
                    <a:pt x="57912" y="27432"/>
                  </a:lnTo>
                  <a:lnTo>
                    <a:pt x="48768" y="36576"/>
                  </a:lnTo>
                  <a:lnTo>
                    <a:pt x="38100" y="45720"/>
                  </a:lnTo>
                  <a:lnTo>
                    <a:pt x="15240" y="82296"/>
                  </a:lnTo>
                  <a:lnTo>
                    <a:pt x="9144" y="96012"/>
                  </a:lnTo>
                  <a:lnTo>
                    <a:pt x="6096" y="111252"/>
                  </a:lnTo>
                  <a:lnTo>
                    <a:pt x="1524" y="126492"/>
                  </a:lnTo>
                  <a:lnTo>
                    <a:pt x="0" y="141732"/>
                  </a:lnTo>
                  <a:lnTo>
                    <a:pt x="0" y="173736"/>
                  </a:lnTo>
                  <a:lnTo>
                    <a:pt x="1524" y="188976"/>
                  </a:lnTo>
                  <a:lnTo>
                    <a:pt x="6096" y="204216"/>
                  </a:lnTo>
                  <a:lnTo>
                    <a:pt x="9144" y="217932"/>
                  </a:lnTo>
                  <a:lnTo>
                    <a:pt x="12192" y="224790"/>
                  </a:lnTo>
                  <a:lnTo>
                    <a:pt x="12192" y="143256"/>
                  </a:lnTo>
                  <a:lnTo>
                    <a:pt x="15240" y="128016"/>
                  </a:lnTo>
                  <a:lnTo>
                    <a:pt x="21336" y="100584"/>
                  </a:lnTo>
                  <a:lnTo>
                    <a:pt x="33528" y="76200"/>
                  </a:lnTo>
                  <a:lnTo>
                    <a:pt x="39624" y="66446"/>
                  </a:lnTo>
                  <a:lnTo>
                    <a:pt x="39624" y="65532"/>
                  </a:lnTo>
                  <a:lnTo>
                    <a:pt x="47244" y="56642"/>
                  </a:lnTo>
                  <a:lnTo>
                    <a:pt x="47244" y="54864"/>
                  </a:lnTo>
                  <a:lnTo>
                    <a:pt x="56388" y="45720"/>
                  </a:lnTo>
                  <a:lnTo>
                    <a:pt x="65532" y="37882"/>
                  </a:lnTo>
                  <a:lnTo>
                    <a:pt x="65532" y="36576"/>
                  </a:lnTo>
                  <a:lnTo>
                    <a:pt x="76200" y="28956"/>
                  </a:lnTo>
                  <a:lnTo>
                    <a:pt x="76200" y="30480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240"/>
                  </a:lnTo>
                  <a:lnTo>
                    <a:pt x="109728" y="15240"/>
                  </a:lnTo>
                  <a:lnTo>
                    <a:pt x="134112" y="12192"/>
                  </a:lnTo>
                  <a:lnTo>
                    <a:pt x="158496" y="15240"/>
                  </a:lnTo>
                  <a:lnTo>
                    <a:pt x="169164" y="19240"/>
                  </a:lnTo>
                  <a:lnTo>
                    <a:pt x="169164" y="18288"/>
                  </a:lnTo>
                  <a:lnTo>
                    <a:pt x="181356" y="24384"/>
                  </a:lnTo>
                  <a:lnTo>
                    <a:pt x="192024" y="30480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02692" y="37882"/>
                  </a:lnTo>
                  <a:lnTo>
                    <a:pt x="211836" y="45720"/>
                  </a:lnTo>
                  <a:lnTo>
                    <a:pt x="211836" y="47244"/>
                  </a:lnTo>
                  <a:lnTo>
                    <a:pt x="219456" y="54864"/>
                  </a:lnTo>
                  <a:lnTo>
                    <a:pt x="228600" y="65532"/>
                  </a:lnTo>
                  <a:lnTo>
                    <a:pt x="228600" y="66446"/>
                  </a:lnTo>
                  <a:lnTo>
                    <a:pt x="234696" y="76200"/>
                  </a:lnTo>
                  <a:lnTo>
                    <a:pt x="246888" y="100584"/>
                  </a:lnTo>
                  <a:lnTo>
                    <a:pt x="246888" y="105156"/>
                  </a:lnTo>
                  <a:lnTo>
                    <a:pt x="249936" y="114300"/>
                  </a:lnTo>
                  <a:lnTo>
                    <a:pt x="252984" y="128016"/>
                  </a:lnTo>
                  <a:lnTo>
                    <a:pt x="254508" y="143256"/>
                  </a:lnTo>
                  <a:lnTo>
                    <a:pt x="254508" y="141732"/>
                  </a:lnTo>
                  <a:lnTo>
                    <a:pt x="256032" y="156972"/>
                  </a:lnTo>
                  <a:lnTo>
                    <a:pt x="256032" y="222504"/>
                  </a:lnTo>
                  <a:lnTo>
                    <a:pt x="262128" y="204216"/>
                  </a:lnTo>
                  <a:lnTo>
                    <a:pt x="268224" y="173736"/>
                  </a:lnTo>
                  <a:close/>
                </a:path>
                <a:path w="268605" h="314325">
                  <a:moveTo>
                    <a:pt x="41148" y="249936"/>
                  </a:move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1336" y="213360"/>
                  </a:lnTo>
                  <a:lnTo>
                    <a:pt x="21336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2192" y="172212"/>
                  </a:lnTo>
                  <a:lnTo>
                    <a:pt x="12192" y="224790"/>
                  </a:lnTo>
                  <a:lnTo>
                    <a:pt x="38100" y="268224"/>
                  </a:lnTo>
                  <a:lnTo>
                    <a:pt x="39624" y="269748"/>
                  </a:lnTo>
                  <a:lnTo>
                    <a:pt x="39624" y="249936"/>
                  </a:lnTo>
                  <a:lnTo>
                    <a:pt x="41148" y="249936"/>
                  </a:lnTo>
                  <a:close/>
                </a:path>
                <a:path w="268605" h="314325">
                  <a:moveTo>
                    <a:pt x="41148" y="64008"/>
                  </a:moveTo>
                  <a:lnTo>
                    <a:pt x="39624" y="65532"/>
                  </a:lnTo>
                  <a:lnTo>
                    <a:pt x="39624" y="66446"/>
                  </a:lnTo>
                  <a:lnTo>
                    <a:pt x="41148" y="64008"/>
                  </a:lnTo>
                  <a:close/>
                </a:path>
                <a:path w="268605" h="314325">
                  <a:moveTo>
                    <a:pt x="48768" y="260604"/>
                  </a:moveTo>
                  <a:lnTo>
                    <a:pt x="39624" y="249936"/>
                  </a:lnTo>
                  <a:lnTo>
                    <a:pt x="39624" y="269748"/>
                  </a:lnTo>
                  <a:lnTo>
                    <a:pt x="47244" y="277368"/>
                  </a:lnTo>
                  <a:lnTo>
                    <a:pt x="47244" y="259080"/>
                  </a:lnTo>
                  <a:lnTo>
                    <a:pt x="48768" y="260604"/>
                  </a:lnTo>
                  <a:close/>
                </a:path>
                <a:path w="268605" h="314325">
                  <a:moveTo>
                    <a:pt x="48768" y="54864"/>
                  </a:moveTo>
                  <a:lnTo>
                    <a:pt x="47244" y="54864"/>
                  </a:lnTo>
                  <a:lnTo>
                    <a:pt x="47244" y="56642"/>
                  </a:lnTo>
                  <a:lnTo>
                    <a:pt x="48768" y="54864"/>
                  </a:lnTo>
                  <a:close/>
                </a:path>
                <a:path w="268605" h="314325">
                  <a:moveTo>
                    <a:pt x="67056" y="277368"/>
                  </a:moveTo>
                  <a:lnTo>
                    <a:pt x="56388" y="268224"/>
                  </a:lnTo>
                  <a:lnTo>
                    <a:pt x="56388" y="269748"/>
                  </a:lnTo>
                  <a:lnTo>
                    <a:pt x="47244" y="259080"/>
                  </a:lnTo>
                  <a:lnTo>
                    <a:pt x="47244" y="277368"/>
                  </a:lnTo>
                  <a:lnTo>
                    <a:pt x="57912" y="288036"/>
                  </a:lnTo>
                  <a:lnTo>
                    <a:pt x="65532" y="292798"/>
                  </a:lnTo>
                  <a:lnTo>
                    <a:pt x="65532" y="277368"/>
                  </a:lnTo>
                  <a:lnTo>
                    <a:pt x="67056" y="277368"/>
                  </a:lnTo>
                  <a:close/>
                </a:path>
                <a:path w="268605" h="314325">
                  <a:moveTo>
                    <a:pt x="67056" y="36576"/>
                  </a:moveTo>
                  <a:lnTo>
                    <a:pt x="65532" y="36576"/>
                  </a:lnTo>
                  <a:lnTo>
                    <a:pt x="65532" y="37882"/>
                  </a:lnTo>
                  <a:lnTo>
                    <a:pt x="67056" y="36576"/>
                  </a:lnTo>
                  <a:close/>
                </a:path>
                <a:path w="268605" h="314325">
                  <a:moveTo>
                    <a:pt x="99060" y="295656"/>
                  </a:moveTo>
                  <a:lnTo>
                    <a:pt x="86868" y="291084"/>
                  </a:lnTo>
                  <a:lnTo>
                    <a:pt x="76200" y="284988"/>
                  </a:lnTo>
                  <a:lnTo>
                    <a:pt x="65532" y="277368"/>
                  </a:lnTo>
                  <a:lnTo>
                    <a:pt x="65532" y="292798"/>
                  </a:lnTo>
                  <a:lnTo>
                    <a:pt x="70104" y="295656"/>
                  </a:lnTo>
                  <a:lnTo>
                    <a:pt x="80772" y="301752"/>
                  </a:lnTo>
                  <a:lnTo>
                    <a:pt x="92964" y="307848"/>
                  </a:lnTo>
                  <a:lnTo>
                    <a:pt x="97536" y="308864"/>
                  </a:lnTo>
                  <a:lnTo>
                    <a:pt x="97536" y="295656"/>
                  </a:lnTo>
                  <a:lnTo>
                    <a:pt x="99060" y="295656"/>
                  </a:lnTo>
                  <a:close/>
                </a:path>
                <a:path w="268605" h="314325">
                  <a:moveTo>
                    <a:pt x="99060" y="19240"/>
                  </a:moveTo>
                  <a:lnTo>
                    <a:pt x="99060" y="18288"/>
                  </a:lnTo>
                  <a:lnTo>
                    <a:pt x="97536" y="19812"/>
                  </a:lnTo>
                  <a:lnTo>
                    <a:pt x="99060" y="19240"/>
                  </a:lnTo>
                  <a:close/>
                </a:path>
                <a:path w="268605" h="314325">
                  <a:moveTo>
                    <a:pt x="170688" y="308610"/>
                  </a:moveTo>
                  <a:lnTo>
                    <a:pt x="170688" y="295656"/>
                  </a:lnTo>
                  <a:lnTo>
                    <a:pt x="146304" y="301752"/>
                  </a:lnTo>
                  <a:lnTo>
                    <a:pt x="121920" y="301752"/>
                  </a:lnTo>
                  <a:lnTo>
                    <a:pt x="97536" y="295656"/>
                  </a:lnTo>
                  <a:lnTo>
                    <a:pt x="97536" y="308864"/>
                  </a:lnTo>
                  <a:lnTo>
                    <a:pt x="120396" y="313944"/>
                  </a:lnTo>
                  <a:lnTo>
                    <a:pt x="147828" y="313944"/>
                  </a:lnTo>
                  <a:lnTo>
                    <a:pt x="161544" y="310896"/>
                  </a:lnTo>
                  <a:lnTo>
                    <a:pt x="170688" y="308610"/>
                  </a:lnTo>
                  <a:close/>
                </a:path>
                <a:path w="268605" h="314325">
                  <a:moveTo>
                    <a:pt x="170688" y="19812"/>
                  </a:moveTo>
                  <a:lnTo>
                    <a:pt x="169164" y="18288"/>
                  </a:lnTo>
                  <a:lnTo>
                    <a:pt x="169164" y="19240"/>
                  </a:lnTo>
                  <a:lnTo>
                    <a:pt x="170688" y="19812"/>
                  </a:lnTo>
                  <a:close/>
                </a:path>
                <a:path w="268605" h="314325">
                  <a:moveTo>
                    <a:pt x="202692" y="292798"/>
                  </a:moveTo>
                  <a:lnTo>
                    <a:pt x="202692" y="277368"/>
                  </a:lnTo>
                  <a:lnTo>
                    <a:pt x="192024" y="284988"/>
                  </a:lnTo>
                  <a:lnTo>
                    <a:pt x="181356" y="291084"/>
                  </a:lnTo>
                  <a:lnTo>
                    <a:pt x="169164" y="295656"/>
                  </a:lnTo>
                  <a:lnTo>
                    <a:pt x="170688" y="295656"/>
                  </a:lnTo>
                  <a:lnTo>
                    <a:pt x="170688" y="308610"/>
                  </a:lnTo>
                  <a:lnTo>
                    <a:pt x="173736" y="307848"/>
                  </a:lnTo>
                  <a:lnTo>
                    <a:pt x="187452" y="301752"/>
                  </a:lnTo>
                  <a:lnTo>
                    <a:pt x="198120" y="295656"/>
                  </a:lnTo>
                  <a:lnTo>
                    <a:pt x="202692" y="292798"/>
                  </a:lnTo>
                  <a:close/>
                </a:path>
                <a:path w="268605" h="314325">
                  <a:moveTo>
                    <a:pt x="202692" y="37882"/>
                  </a:move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7882"/>
                  </a:lnTo>
                  <a:close/>
                </a:path>
                <a:path w="268605" h="314325">
                  <a:moveTo>
                    <a:pt x="211015" y="268927"/>
                  </a:moveTo>
                  <a:lnTo>
                    <a:pt x="201168" y="277368"/>
                  </a:lnTo>
                  <a:lnTo>
                    <a:pt x="202692" y="277368"/>
                  </a:lnTo>
                  <a:lnTo>
                    <a:pt x="202692" y="292798"/>
                  </a:lnTo>
                  <a:lnTo>
                    <a:pt x="210312" y="288036"/>
                  </a:lnTo>
                  <a:lnTo>
                    <a:pt x="210312" y="269748"/>
                  </a:lnTo>
                  <a:lnTo>
                    <a:pt x="211015" y="268927"/>
                  </a:lnTo>
                  <a:close/>
                </a:path>
                <a:path w="268605" h="314325">
                  <a:moveTo>
                    <a:pt x="211836" y="47244"/>
                  </a:moveTo>
                  <a:lnTo>
                    <a:pt x="211836" y="45720"/>
                  </a:lnTo>
                  <a:lnTo>
                    <a:pt x="210312" y="45720"/>
                  </a:lnTo>
                  <a:lnTo>
                    <a:pt x="211836" y="47244"/>
                  </a:lnTo>
                  <a:close/>
                </a:path>
                <a:path w="268605" h="314325">
                  <a:moveTo>
                    <a:pt x="211836" y="268224"/>
                  </a:moveTo>
                  <a:lnTo>
                    <a:pt x="211015" y="268927"/>
                  </a:lnTo>
                  <a:lnTo>
                    <a:pt x="210312" y="269748"/>
                  </a:lnTo>
                  <a:lnTo>
                    <a:pt x="211836" y="268224"/>
                  </a:lnTo>
                  <a:close/>
                </a:path>
                <a:path w="268605" h="314325">
                  <a:moveTo>
                    <a:pt x="211836" y="286512"/>
                  </a:moveTo>
                  <a:lnTo>
                    <a:pt x="211836" y="268224"/>
                  </a:lnTo>
                  <a:lnTo>
                    <a:pt x="210312" y="269748"/>
                  </a:lnTo>
                  <a:lnTo>
                    <a:pt x="210312" y="288036"/>
                  </a:lnTo>
                  <a:lnTo>
                    <a:pt x="211836" y="286512"/>
                  </a:lnTo>
                  <a:close/>
                </a:path>
                <a:path w="268605" h="314325">
                  <a:moveTo>
                    <a:pt x="228600" y="269748"/>
                  </a:moveTo>
                  <a:lnTo>
                    <a:pt x="228600" y="249936"/>
                  </a:lnTo>
                  <a:lnTo>
                    <a:pt x="219456" y="260604"/>
                  </a:lnTo>
                  <a:lnTo>
                    <a:pt x="219456" y="259080"/>
                  </a:lnTo>
                  <a:lnTo>
                    <a:pt x="211015" y="268927"/>
                  </a:lnTo>
                  <a:lnTo>
                    <a:pt x="211836" y="268224"/>
                  </a:lnTo>
                  <a:lnTo>
                    <a:pt x="211836" y="286512"/>
                  </a:lnTo>
                  <a:lnTo>
                    <a:pt x="228600" y="269748"/>
                  </a:lnTo>
                  <a:close/>
                </a:path>
                <a:path w="268605" h="314325">
                  <a:moveTo>
                    <a:pt x="228600" y="66446"/>
                  </a:moveTo>
                  <a:lnTo>
                    <a:pt x="228600" y="65532"/>
                  </a:lnTo>
                  <a:lnTo>
                    <a:pt x="227076" y="64008"/>
                  </a:lnTo>
                  <a:lnTo>
                    <a:pt x="228600" y="66446"/>
                  </a:lnTo>
                  <a:close/>
                </a:path>
                <a:path w="268605" h="314325">
                  <a:moveTo>
                    <a:pt x="246888" y="242620"/>
                  </a:moveTo>
                  <a:lnTo>
                    <a:pt x="246888" y="213360"/>
                  </a:lnTo>
                  <a:lnTo>
                    <a:pt x="240792" y="227076"/>
                  </a:lnTo>
                  <a:lnTo>
                    <a:pt x="240792" y="225552"/>
                  </a:lnTo>
                  <a:lnTo>
                    <a:pt x="234696" y="239268"/>
                  </a:lnTo>
                  <a:lnTo>
                    <a:pt x="234696" y="237744"/>
                  </a:lnTo>
                  <a:lnTo>
                    <a:pt x="227076" y="249936"/>
                  </a:lnTo>
                  <a:lnTo>
                    <a:pt x="228600" y="249936"/>
                  </a:lnTo>
                  <a:lnTo>
                    <a:pt x="228600" y="269748"/>
                  </a:lnTo>
                  <a:lnTo>
                    <a:pt x="230124" y="268224"/>
                  </a:lnTo>
                  <a:lnTo>
                    <a:pt x="237744" y="257556"/>
                  </a:lnTo>
                  <a:lnTo>
                    <a:pt x="245364" y="245364"/>
                  </a:lnTo>
                  <a:lnTo>
                    <a:pt x="246888" y="242620"/>
                  </a:lnTo>
                  <a:close/>
                </a:path>
                <a:path w="268605" h="314325">
                  <a:moveTo>
                    <a:pt x="246888" y="105156"/>
                  </a:moveTo>
                  <a:lnTo>
                    <a:pt x="246888" y="100584"/>
                  </a:lnTo>
                  <a:lnTo>
                    <a:pt x="245364" y="100584"/>
                  </a:lnTo>
                  <a:lnTo>
                    <a:pt x="246888" y="105156"/>
                  </a:lnTo>
                  <a:close/>
                </a:path>
                <a:path w="268605" h="314325">
                  <a:moveTo>
                    <a:pt x="256032" y="222504"/>
                  </a:moveTo>
                  <a:lnTo>
                    <a:pt x="256032" y="156972"/>
                  </a:lnTo>
                  <a:lnTo>
                    <a:pt x="252984" y="187452"/>
                  </a:lnTo>
                  <a:lnTo>
                    <a:pt x="252984" y="185928"/>
                  </a:lnTo>
                  <a:lnTo>
                    <a:pt x="249936" y="201168"/>
                  </a:lnTo>
                  <a:lnTo>
                    <a:pt x="249936" y="199644"/>
                  </a:lnTo>
                  <a:lnTo>
                    <a:pt x="245364" y="213360"/>
                  </a:lnTo>
                  <a:lnTo>
                    <a:pt x="246888" y="213360"/>
                  </a:lnTo>
                  <a:lnTo>
                    <a:pt x="246888" y="242620"/>
                  </a:lnTo>
                  <a:lnTo>
                    <a:pt x="252984" y="231648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824" y="3934968"/>
              <a:ext cx="257810" cy="302260"/>
            </a:xfrm>
            <a:custGeom>
              <a:avLst/>
              <a:gdLst/>
              <a:ahLst/>
              <a:cxnLst/>
              <a:rect l="l" t="t" r="r" b="b"/>
              <a:pathLst>
                <a:path w="257810" h="302260">
                  <a:moveTo>
                    <a:pt x="257555" y="150875"/>
                  </a:moveTo>
                  <a:lnTo>
                    <a:pt x="250960" y="102998"/>
                  </a:lnTo>
                  <a:lnTo>
                    <a:pt x="232586" y="61557"/>
                  </a:lnTo>
                  <a:lnTo>
                    <a:pt x="204557" y="28968"/>
                  </a:lnTo>
                  <a:lnTo>
                    <a:pt x="168993" y="7644"/>
                  </a:lnTo>
                  <a:lnTo>
                    <a:pt x="128015" y="0"/>
                  </a:lnTo>
                  <a:lnTo>
                    <a:pt x="87782" y="7644"/>
                  </a:lnTo>
                  <a:lnTo>
                    <a:pt x="52669" y="28968"/>
                  </a:lnTo>
                  <a:lnTo>
                    <a:pt x="24871" y="61557"/>
                  </a:lnTo>
                  <a:lnTo>
                    <a:pt x="6583" y="102998"/>
                  </a:lnTo>
                  <a:lnTo>
                    <a:pt x="0" y="150875"/>
                  </a:lnTo>
                  <a:lnTo>
                    <a:pt x="6583" y="198753"/>
                  </a:lnTo>
                  <a:lnTo>
                    <a:pt x="24871" y="240194"/>
                  </a:lnTo>
                  <a:lnTo>
                    <a:pt x="52669" y="272783"/>
                  </a:lnTo>
                  <a:lnTo>
                    <a:pt x="87782" y="294107"/>
                  </a:lnTo>
                  <a:lnTo>
                    <a:pt x="128015" y="301751"/>
                  </a:lnTo>
                  <a:lnTo>
                    <a:pt x="168993" y="294107"/>
                  </a:lnTo>
                  <a:lnTo>
                    <a:pt x="204557" y="272783"/>
                  </a:lnTo>
                  <a:lnTo>
                    <a:pt x="232586" y="240194"/>
                  </a:lnTo>
                  <a:lnTo>
                    <a:pt x="250960" y="198753"/>
                  </a:lnTo>
                  <a:lnTo>
                    <a:pt x="257555" y="1508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6728" y="3928872"/>
              <a:ext cx="269875" cy="314325"/>
            </a:xfrm>
            <a:custGeom>
              <a:avLst/>
              <a:gdLst/>
              <a:ahLst/>
              <a:cxnLst/>
              <a:rect l="l" t="t" r="r" b="b"/>
              <a:pathLst>
                <a:path w="269875" h="314325">
                  <a:moveTo>
                    <a:pt x="269748" y="156972"/>
                  </a:moveTo>
                  <a:lnTo>
                    <a:pt x="263652" y="111252"/>
                  </a:lnTo>
                  <a:lnTo>
                    <a:pt x="246888" y="70104"/>
                  </a:lnTo>
                  <a:lnTo>
                    <a:pt x="220980" y="36576"/>
                  </a:lnTo>
                  <a:lnTo>
                    <a:pt x="187452" y="12192"/>
                  </a:lnTo>
                  <a:lnTo>
                    <a:pt x="149352" y="1524"/>
                  </a:lnTo>
                  <a:lnTo>
                    <a:pt x="134112" y="0"/>
                  </a:lnTo>
                  <a:lnTo>
                    <a:pt x="120396" y="1524"/>
                  </a:lnTo>
                  <a:lnTo>
                    <a:pt x="82296" y="12192"/>
                  </a:lnTo>
                  <a:lnTo>
                    <a:pt x="48768" y="36576"/>
                  </a:lnTo>
                  <a:lnTo>
                    <a:pt x="22860" y="70104"/>
                  </a:lnTo>
                  <a:lnTo>
                    <a:pt x="6096" y="111252"/>
                  </a:lnTo>
                  <a:lnTo>
                    <a:pt x="0" y="156972"/>
                  </a:lnTo>
                  <a:lnTo>
                    <a:pt x="3048" y="188976"/>
                  </a:lnTo>
                  <a:lnTo>
                    <a:pt x="6096" y="204216"/>
                  </a:lnTo>
                  <a:lnTo>
                    <a:pt x="10668" y="217932"/>
                  </a:lnTo>
                  <a:lnTo>
                    <a:pt x="13716" y="224790"/>
                  </a:lnTo>
                  <a:lnTo>
                    <a:pt x="13716" y="143256"/>
                  </a:lnTo>
                  <a:lnTo>
                    <a:pt x="15240" y="128016"/>
                  </a:lnTo>
                  <a:lnTo>
                    <a:pt x="27432" y="88392"/>
                  </a:lnTo>
                  <a:lnTo>
                    <a:pt x="41148" y="64008"/>
                  </a:lnTo>
                  <a:lnTo>
                    <a:pt x="41148" y="65532"/>
                  </a:lnTo>
                  <a:lnTo>
                    <a:pt x="48768" y="54864"/>
                  </a:lnTo>
                  <a:lnTo>
                    <a:pt x="67056" y="36576"/>
                  </a:lnTo>
                  <a:lnTo>
                    <a:pt x="77724" y="28956"/>
                  </a:lnTo>
                  <a:lnTo>
                    <a:pt x="77724" y="29718"/>
                  </a:lnTo>
                  <a:lnTo>
                    <a:pt x="86868" y="25146"/>
                  </a:lnTo>
                  <a:lnTo>
                    <a:pt x="86868" y="24384"/>
                  </a:lnTo>
                  <a:lnTo>
                    <a:pt x="99060" y="18288"/>
                  </a:lnTo>
                  <a:lnTo>
                    <a:pt x="99060" y="19812"/>
                  </a:lnTo>
                  <a:lnTo>
                    <a:pt x="109728" y="15811"/>
                  </a:lnTo>
                  <a:lnTo>
                    <a:pt x="109728" y="15240"/>
                  </a:lnTo>
                  <a:lnTo>
                    <a:pt x="121920" y="13885"/>
                  </a:lnTo>
                  <a:lnTo>
                    <a:pt x="121920" y="13716"/>
                  </a:lnTo>
                  <a:lnTo>
                    <a:pt x="134112" y="12361"/>
                  </a:lnTo>
                  <a:lnTo>
                    <a:pt x="134112" y="12192"/>
                  </a:lnTo>
                  <a:lnTo>
                    <a:pt x="135636" y="12192"/>
                  </a:lnTo>
                  <a:lnTo>
                    <a:pt x="135636" y="12361"/>
                  </a:lnTo>
                  <a:lnTo>
                    <a:pt x="147828" y="13716"/>
                  </a:lnTo>
                  <a:lnTo>
                    <a:pt x="147828" y="13885"/>
                  </a:lnTo>
                  <a:lnTo>
                    <a:pt x="160020" y="15240"/>
                  </a:lnTo>
                  <a:lnTo>
                    <a:pt x="160020" y="15811"/>
                  </a:lnTo>
                  <a:lnTo>
                    <a:pt x="170688" y="19812"/>
                  </a:lnTo>
                  <a:lnTo>
                    <a:pt x="170688" y="18288"/>
                  </a:lnTo>
                  <a:lnTo>
                    <a:pt x="182880" y="24384"/>
                  </a:lnTo>
                  <a:lnTo>
                    <a:pt x="182880" y="25146"/>
                  </a:lnTo>
                  <a:lnTo>
                    <a:pt x="192024" y="29718"/>
                  </a:lnTo>
                  <a:lnTo>
                    <a:pt x="192024" y="28956"/>
                  </a:lnTo>
                  <a:lnTo>
                    <a:pt x="202692" y="36576"/>
                  </a:lnTo>
                  <a:lnTo>
                    <a:pt x="220980" y="54864"/>
                  </a:lnTo>
                  <a:lnTo>
                    <a:pt x="228600" y="65532"/>
                  </a:lnTo>
                  <a:lnTo>
                    <a:pt x="228600" y="64008"/>
                  </a:lnTo>
                  <a:lnTo>
                    <a:pt x="246888" y="100584"/>
                  </a:lnTo>
                  <a:lnTo>
                    <a:pt x="256032" y="143256"/>
                  </a:lnTo>
                  <a:lnTo>
                    <a:pt x="256032" y="224790"/>
                  </a:lnTo>
                  <a:lnTo>
                    <a:pt x="259080" y="217932"/>
                  </a:lnTo>
                  <a:lnTo>
                    <a:pt x="263652" y="204216"/>
                  </a:lnTo>
                  <a:lnTo>
                    <a:pt x="266700" y="188976"/>
                  </a:lnTo>
                  <a:lnTo>
                    <a:pt x="269748" y="156972"/>
                  </a:lnTo>
                  <a:close/>
                </a:path>
                <a:path w="269875" h="314325">
                  <a:moveTo>
                    <a:pt x="77724" y="284988"/>
                  </a:moveTo>
                  <a:lnTo>
                    <a:pt x="67056" y="277368"/>
                  </a:lnTo>
                  <a:lnTo>
                    <a:pt x="57912" y="268224"/>
                  </a:lnTo>
                  <a:lnTo>
                    <a:pt x="57912" y="269748"/>
                  </a:lnTo>
                  <a:lnTo>
                    <a:pt x="48768" y="259080"/>
                  </a:lnTo>
                  <a:lnTo>
                    <a:pt x="48768" y="260604"/>
                  </a:lnTo>
                  <a:lnTo>
                    <a:pt x="41148" y="249936"/>
                  </a:lnTo>
                  <a:lnTo>
                    <a:pt x="33528" y="237744"/>
                  </a:lnTo>
                  <a:lnTo>
                    <a:pt x="33528" y="239268"/>
                  </a:lnTo>
                  <a:lnTo>
                    <a:pt x="27432" y="225552"/>
                  </a:lnTo>
                  <a:lnTo>
                    <a:pt x="27432" y="227076"/>
                  </a:lnTo>
                  <a:lnTo>
                    <a:pt x="22860" y="213360"/>
                  </a:lnTo>
                  <a:lnTo>
                    <a:pt x="22860" y="214884"/>
                  </a:lnTo>
                  <a:lnTo>
                    <a:pt x="18288" y="199644"/>
                  </a:lnTo>
                  <a:lnTo>
                    <a:pt x="18288" y="201168"/>
                  </a:lnTo>
                  <a:lnTo>
                    <a:pt x="15240" y="185928"/>
                  </a:lnTo>
                  <a:lnTo>
                    <a:pt x="15240" y="187452"/>
                  </a:lnTo>
                  <a:lnTo>
                    <a:pt x="13716" y="172212"/>
                  </a:lnTo>
                  <a:lnTo>
                    <a:pt x="13716" y="224790"/>
                  </a:lnTo>
                  <a:lnTo>
                    <a:pt x="48768" y="278892"/>
                  </a:lnTo>
                  <a:lnTo>
                    <a:pt x="76200" y="298704"/>
                  </a:lnTo>
                  <a:lnTo>
                    <a:pt x="76200" y="284988"/>
                  </a:lnTo>
                  <a:lnTo>
                    <a:pt x="77724" y="284988"/>
                  </a:lnTo>
                  <a:close/>
                </a:path>
                <a:path w="269875" h="314325">
                  <a:moveTo>
                    <a:pt x="77724" y="29718"/>
                  </a:moveTo>
                  <a:lnTo>
                    <a:pt x="77724" y="28956"/>
                  </a:lnTo>
                  <a:lnTo>
                    <a:pt x="76200" y="30480"/>
                  </a:lnTo>
                  <a:lnTo>
                    <a:pt x="77724" y="29718"/>
                  </a:lnTo>
                  <a:close/>
                </a:path>
                <a:path w="269875" h="314325">
                  <a:moveTo>
                    <a:pt x="88392" y="291084"/>
                  </a:moveTo>
                  <a:lnTo>
                    <a:pt x="76200" y="284988"/>
                  </a:lnTo>
                  <a:lnTo>
                    <a:pt x="76200" y="298704"/>
                  </a:lnTo>
                  <a:lnTo>
                    <a:pt x="86868" y="304038"/>
                  </a:lnTo>
                  <a:lnTo>
                    <a:pt x="86868" y="291084"/>
                  </a:lnTo>
                  <a:lnTo>
                    <a:pt x="88392" y="291084"/>
                  </a:lnTo>
                  <a:close/>
                </a:path>
                <a:path w="269875" h="314325">
                  <a:moveTo>
                    <a:pt x="88392" y="24384"/>
                  </a:moveTo>
                  <a:lnTo>
                    <a:pt x="86868" y="24384"/>
                  </a:lnTo>
                  <a:lnTo>
                    <a:pt x="86868" y="25146"/>
                  </a:lnTo>
                  <a:lnTo>
                    <a:pt x="88392" y="24384"/>
                  </a:lnTo>
                  <a:close/>
                </a:path>
                <a:path w="269875" h="314325">
                  <a:moveTo>
                    <a:pt x="111252" y="298704"/>
                  </a:moveTo>
                  <a:lnTo>
                    <a:pt x="99060" y="295656"/>
                  </a:lnTo>
                  <a:lnTo>
                    <a:pt x="86868" y="291084"/>
                  </a:lnTo>
                  <a:lnTo>
                    <a:pt x="86868" y="304038"/>
                  </a:lnTo>
                  <a:lnTo>
                    <a:pt x="94488" y="307848"/>
                  </a:lnTo>
                  <a:lnTo>
                    <a:pt x="108204" y="310896"/>
                  </a:lnTo>
                  <a:lnTo>
                    <a:pt x="109728" y="311277"/>
                  </a:lnTo>
                  <a:lnTo>
                    <a:pt x="109728" y="298704"/>
                  </a:lnTo>
                  <a:lnTo>
                    <a:pt x="111252" y="298704"/>
                  </a:lnTo>
                  <a:close/>
                </a:path>
                <a:path w="269875" h="314325">
                  <a:moveTo>
                    <a:pt x="111252" y="15240"/>
                  </a:moveTo>
                  <a:lnTo>
                    <a:pt x="109728" y="15240"/>
                  </a:lnTo>
                  <a:lnTo>
                    <a:pt x="109728" y="15811"/>
                  </a:lnTo>
                  <a:lnTo>
                    <a:pt x="111252" y="15240"/>
                  </a:lnTo>
                  <a:close/>
                </a:path>
                <a:path w="269875" h="314325">
                  <a:moveTo>
                    <a:pt x="123444" y="301752"/>
                  </a:moveTo>
                  <a:lnTo>
                    <a:pt x="109728" y="298704"/>
                  </a:lnTo>
                  <a:lnTo>
                    <a:pt x="109728" y="311277"/>
                  </a:lnTo>
                  <a:lnTo>
                    <a:pt x="120396" y="313944"/>
                  </a:lnTo>
                  <a:lnTo>
                    <a:pt x="121920" y="313944"/>
                  </a:lnTo>
                  <a:lnTo>
                    <a:pt x="121920" y="301752"/>
                  </a:lnTo>
                  <a:lnTo>
                    <a:pt x="123444" y="301752"/>
                  </a:lnTo>
                  <a:close/>
                </a:path>
                <a:path w="269875" h="314325">
                  <a:moveTo>
                    <a:pt x="123444" y="13716"/>
                  </a:moveTo>
                  <a:lnTo>
                    <a:pt x="121920" y="13716"/>
                  </a:lnTo>
                  <a:lnTo>
                    <a:pt x="121920" y="13885"/>
                  </a:lnTo>
                  <a:lnTo>
                    <a:pt x="123444" y="13716"/>
                  </a:lnTo>
                  <a:close/>
                </a:path>
                <a:path w="269875" h="314325">
                  <a:moveTo>
                    <a:pt x="147828" y="313944"/>
                  </a:moveTo>
                  <a:lnTo>
                    <a:pt x="147828" y="301752"/>
                  </a:lnTo>
                  <a:lnTo>
                    <a:pt x="121920" y="301752"/>
                  </a:lnTo>
                  <a:lnTo>
                    <a:pt x="121920" y="313944"/>
                  </a:lnTo>
                  <a:lnTo>
                    <a:pt x="147828" y="313944"/>
                  </a:lnTo>
                  <a:close/>
                </a:path>
                <a:path w="269875" h="314325">
                  <a:moveTo>
                    <a:pt x="134874" y="12276"/>
                  </a:moveTo>
                  <a:lnTo>
                    <a:pt x="134112" y="12192"/>
                  </a:lnTo>
                  <a:lnTo>
                    <a:pt x="134112" y="12361"/>
                  </a:lnTo>
                  <a:lnTo>
                    <a:pt x="134874" y="12276"/>
                  </a:lnTo>
                  <a:close/>
                </a:path>
                <a:path w="269875" h="314325">
                  <a:moveTo>
                    <a:pt x="135636" y="12361"/>
                  </a:moveTo>
                  <a:lnTo>
                    <a:pt x="135636" y="12192"/>
                  </a:lnTo>
                  <a:lnTo>
                    <a:pt x="134874" y="12276"/>
                  </a:lnTo>
                  <a:lnTo>
                    <a:pt x="135636" y="12361"/>
                  </a:lnTo>
                  <a:close/>
                </a:path>
                <a:path w="269875" h="314325">
                  <a:moveTo>
                    <a:pt x="147828" y="13885"/>
                  </a:moveTo>
                  <a:lnTo>
                    <a:pt x="147828" y="13716"/>
                  </a:lnTo>
                  <a:lnTo>
                    <a:pt x="146304" y="13716"/>
                  </a:lnTo>
                  <a:lnTo>
                    <a:pt x="147828" y="13885"/>
                  </a:lnTo>
                  <a:close/>
                </a:path>
                <a:path w="269875" h="314325">
                  <a:moveTo>
                    <a:pt x="160020" y="311277"/>
                  </a:moveTo>
                  <a:lnTo>
                    <a:pt x="160020" y="298704"/>
                  </a:lnTo>
                  <a:lnTo>
                    <a:pt x="146304" y="301752"/>
                  </a:lnTo>
                  <a:lnTo>
                    <a:pt x="147828" y="301752"/>
                  </a:lnTo>
                  <a:lnTo>
                    <a:pt x="147828" y="313944"/>
                  </a:lnTo>
                  <a:lnTo>
                    <a:pt x="149352" y="313944"/>
                  </a:lnTo>
                  <a:lnTo>
                    <a:pt x="160020" y="311277"/>
                  </a:lnTo>
                  <a:close/>
                </a:path>
                <a:path w="269875" h="314325">
                  <a:moveTo>
                    <a:pt x="160020" y="15811"/>
                  </a:moveTo>
                  <a:lnTo>
                    <a:pt x="160020" y="15240"/>
                  </a:lnTo>
                  <a:lnTo>
                    <a:pt x="158496" y="15240"/>
                  </a:lnTo>
                  <a:lnTo>
                    <a:pt x="160020" y="15811"/>
                  </a:lnTo>
                  <a:close/>
                </a:path>
                <a:path w="269875" h="314325">
                  <a:moveTo>
                    <a:pt x="182880" y="304038"/>
                  </a:moveTo>
                  <a:lnTo>
                    <a:pt x="182880" y="291084"/>
                  </a:lnTo>
                  <a:lnTo>
                    <a:pt x="170688" y="295656"/>
                  </a:lnTo>
                  <a:lnTo>
                    <a:pt x="158496" y="298704"/>
                  </a:lnTo>
                  <a:lnTo>
                    <a:pt x="160020" y="298704"/>
                  </a:lnTo>
                  <a:lnTo>
                    <a:pt x="160020" y="311277"/>
                  </a:lnTo>
                  <a:lnTo>
                    <a:pt x="161544" y="310896"/>
                  </a:lnTo>
                  <a:lnTo>
                    <a:pt x="175260" y="307848"/>
                  </a:lnTo>
                  <a:lnTo>
                    <a:pt x="182880" y="304038"/>
                  </a:lnTo>
                  <a:close/>
                </a:path>
                <a:path w="269875" h="314325">
                  <a:moveTo>
                    <a:pt x="182880" y="25146"/>
                  </a:moveTo>
                  <a:lnTo>
                    <a:pt x="182880" y="24384"/>
                  </a:lnTo>
                  <a:lnTo>
                    <a:pt x="181356" y="24384"/>
                  </a:lnTo>
                  <a:lnTo>
                    <a:pt x="182880" y="25146"/>
                  </a:lnTo>
                  <a:close/>
                </a:path>
                <a:path w="269875" h="314325">
                  <a:moveTo>
                    <a:pt x="193548" y="298704"/>
                  </a:moveTo>
                  <a:lnTo>
                    <a:pt x="193548" y="284988"/>
                  </a:lnTo>
                  <a:lnTo>
                    <a:pt x="181356" y="291084"/>
                  </a:lnTo>
                  <a:lnTo>
                    <a:pt x="182880" y="291084"/>
                  </a:lnTo>
                  <a:lnTo>
                    <a:pt x="182880" y="304038"/>
                  </a:lnTo>
                  <a:lnTo>
                    <a:pt x="193548" y="298704"/>
                  </a:lnTo>
                  <a:close/>
                </a:path>
                <a:path w="269875" h="314325">
                  <a:moveTo>
                    <a:pt x="193548" y="30480"/>
                  </a:moveTo>
                  <a:lnTo>
                    <a:pt x="192024" y="28956"/>
                  </a:lnTo>
                  <a:lnTo>
                    <a:pt x="192024" y="29718"/>
                  </a:lnTo>
                  <a:lnTo>
                    <a:pt x="193548" y="30480"/>
                  </a:lnTo>
                  <a:close/>
                </a:path>
                <a:path w="269875" h="314325">
                  <a:moveTo>
                    <a:pt x="256032" y="224790"/>
                  </a:moveTo>
                  <a:lnTo>
                    <a:pt x="256032" y="172212"/>
                  </a:lnTo>
                  <a:lnTo>
                    <a:pt x="254508" y="187452"/>
                  </a:lnTo>
                  <a:lnTo>
                    <a:pt x="254508" y="185928"/>
                  </a:lnTo>
                  <a:lnTo>
                    <a:pt x="251460" y="201168"/>
                  </a:lnTo>
                  <a:lnTo>
                    <a:pt x="251460" y="199644"/>
                  </a:lnTo>
                  <a:lnTo>
                    <a:pt x="242316" y="227076"/>
                  </a:lnTo>
                  <a:lnTo>
                    <a:pt x="242316" y="225552"/>
                  </a:lnTo>
                  <a:lnTo>
                    <a:pt x="236220" y="239268"/>
                  </a:lnTo>
                  <a:lnTo>
                    <a:pt x="236220" y="237744"/>
                  </a:lnTo>
                  <a:lnTo>
                    <a:pt x="228600" y="249936"/>
                  </a:lnTo>
                  <a:lnTo>
                    <a:pt x="220980" y="260604"/>
                  </a:lnTo>
                  <a:lnTo>
                    <a:pt x="220980" y="259080"/>
                  </a:lnTo>
                  <a:lnTo>
                    <a:pt x="211836" y="269748"/>
                  </a:lnTo>
                  <a:lnTo>
                    <a:pt x="211836" y="268224"/>
                  </a:lnTo>
                  <a:lnTo>
                    <a:pt x="202692" y="277368"/>
                  </a:lnTo>
                  <a:lnTo>
                    <a:pt x="192024" y="284988"/>
                  </a:lnTo>
                  <a:lnTo>
                    <a:pt x="193548" y="284988"/>
                  </a:lnTo>
                  <a:lnTo>
                    <a:pt x="193548" y="298704"/>
                  </a:lnTo>
                  <a:lnTo>
                    <a:pt x="199644" y="295656"/>
                  </a:lnTo>
                  <a:lnTo>
                    <a:pt x="210312" y="288036"/>
                  </a:lnTo>
                  <a:lnTo>
                    <a:pt x="220980" y="278892"/>
                  </a:lnTo>
                  <a:lnTo>
                    <a:pt x="239268" y="257556"/>
                  </a:lnTo>
                  <a:lnTo>
                    <a:pt x="246888" y="245364"/>
                  </a:lnTo>
                  <a:lnTo>
                    <a:pt x="256032" y="224790"/>
                  </a:lnTo>
                  <a:close/>
                </a:path>
              </a:pathLst>
            </a:custGeom>
            <a:solidFill>
              <a:srgbClr val="88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989" y="3886200"/>
              <a:ext cx="1670310" cy="4084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85893" y="3878580"/>
              <a:ext cx="1682750" cy="422275"/>
            </a:xfrm>
            <a:custGeom>
              <a:avLst/>
              <a:gdLst/>
              <a:ahLst/>
              <a:cxnLst/>
              <a:rect l="l" t="t" r="r" b="b"/>
              <a:pathLst>
                <a:path w="1682750" h="422275">
                  <a:moveTo>
                    <a:pt x="1680978" y="362712"/>
                  </a:moveTo>
                  <a:lnTo>
                    <a:pt x="1680978" y="59436"/>
                  </a:lnTo>
                  <a:lnTo>
                    <a:pt x="1679454" y="53340"/>
                  </a:lnTo>
                  <a:lnTo>
                    <a:pt x="1648974" y="13716"/>
                  </a:lnTo>
                  <a:lnTo>
                    <a:pt x="1629162" y="4572"/>
                  </a:lnTo>
                  <a:lnTo>
                    <a:pt x="1623066" y="1524"/>
                  </a:lnTo>
                  <a:lnTo>
                    <a:pt x="1615446" y="1524"/>
                  </a:lnTo>
                  <a:lnTo>
                    <a:pt x="1607826" y="0"/>
                  </a:lnTo>
                  <a:lnTo>
                    <a:pt x="74682" y="0"/>
                  </a:lnTo>
                  <a:lnTo>
                    <a:pt x="67062" y="1524"/>
                  </a:lnTo>
                  <a:lnTo>
                    <a:pt x="59442" y="1524"/>
                  </a:lnTo>
                  <a:lnTo>
                    <a:pt x="51822" y="4572"/>
                  </a:lnTo>
                  <a:lnTo>
                    <a:pt x="12192" y="33528"/>
                  </a:lnTo>
                  <a:lnTo>
                    <a:pt x="0" y="67056"/>
                  </a:lnTo>
                  <a:lnTo>
                    <a:pt x="0" y="355092"/>
                  </a:lnTo>
                  <a:lnTo>
                    <a:pt x="3048" y="370332"/>
                  </a:lnTo>
                  <a:lnTo>
                    <a:pt x="12192" y="388620"/>
                  </a:lnTo>
                  <a:lnTo>
                    <a:pt x="12192" y="74676"/>
                  </a:lnTo>
                  <a:lnTo>
                    <a:pt x="13716" y="68580"/>
                  </a:lnTo>
                  <a:lnTo>
                    <a:pt x="13716" y="62484"/>
                  </a:lnTo>
                  <a:lnTo>
                    <a:pt x="15240" y="56388"/>
                  </a:lnTo>
                  <a:lnTo>
                    <a:pt x="16764" y="53340"/>
                  </a:lnTo>
                  <a:lnTo>
                    <a:pt x="16764" y="51816"/>
                  </a:lnTo>
                  <a:lnTo>
                    <a:pt x="22860" y="39624"/>
                  </a:lnTo>
                  <a:lnTo>
                    <a:pt x="22860" y="41148"/>
                  </a:lnTo>
                  <a:lnTo>
                    <a:pt x="30480" y="32258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30698"/>
                  </a:lnTo>
                  <a:lnTo>
                    <a:pt x="41154" y="22860"/>
                  </a:lnTo>
                  <a:lnTo>
                    <a:pt x="41154" y="23241"/>
                  </a:lnTo>
                  <a:lnTo>
                    <a:pt x="45726" y="19812"/>
                  </a:lnTo>
                  <a:lnTo>
                    <a:pt x="45726" y="20574"/>
                  </a:lnTo>
                  <a:lnTo>
                    <a:pt x="56394" y="15240"/>
                  </a:lnTo>
                  <a:lnTo>
                    <a:pt x="56394" y="16764"/>
                  </a:lnTo>
                  <a:lnTo>
                    <a:pt x="68586" y="13716"/>
                  </a:lnTo>
                  <a:lnTo>
                    <a:pt x="1613922" y="13716"/>
                  </a:lnTo>
                  <a:lnTo>
                    <a:pt x="1626114" y="16764"/>
                  </a:lnTo>
                  <a:lnTo>
                    <a:pt x="1626114" y="15240"/>
                  </a:lnTo>
                  <a:lnTo>
                    <a:pt x="1632210" y="18288"/>
                  </a:lnTo>
                  <a:lnTo>
                    <a:pt x="1632210" y="19050"/>
                  </a:lnTo>
                  <a:lnTo>
                    <a:pt x="1636782" y="21336"/>
                  </a:lnTo>
                  <a:lnTo>
                    <a:pt x="1636782" y="19812"/>
                  </a:lnTo>
                  <a:lnTo>
                    <a:pt x="1641354" y="23241"/>
                  </a:lnTo>
                  <a:lnTo>
                    <a:pt x="1641354" y="22860"/>
                  </a:lnTo>
                  <a:lnTo>
                    <a:pt x="1650498" y="30697"/>
                  </a:lnTo>
                  <a:lnTo>
                    <a:pt x="1650498" y="30480"/>
                  </a:lnTo>
                  <a:lnTo>
                    <a:pt x="1652022" y="32004"/>
                  </a:lnTo>
                  <a:lnTo>
                    <a:pt x="1652022" y="32258"/>
                  </a:lnTo>
                  <a:lnTo>
                    <a:pt x="1659642" y="41148"/>
                  </a:lnTo>
                  <a:lnTo>
                    <a:pt x="1659642" y="41656"/>
                  </a:lnTo>
                  <a:lnTo>
                    <a:pt x="1662690" y="45720"/>
                  </a:lnTo>
                  <a:lnTo>
                    <a:pt x="1662690" y="48768"/>
                  </a:lnTo>
                  <a:lnTo>
                    <a:pt x="1664214" y="51816"/>
                  </a:lnTo>
                  <a:lnTo>
                    <a:pt x="1664214" y="50292"/>
                  </a:lnTo>
                  <a:lnTo>
                    <a:pt x="1667262" y="56388"/>
                  </a:lnTo>
                  <a:lnTo>
                    <a:pt x="1668786" y="62484"/>
                  </a:lnTo>
                  <a:lnTo>
                    <a:pt x="1668786" y="388620"/>
                  </a:lnTo>
                  <a:lnTo>
                    <a:pt x="1673358" y="382524"/>
                  </a:lnTo>
                  <a:lnTo>
                    <a:pt x="1679454" y="370332"/>
                  </a:lnTo>
                  <a:lnTo>
                    <a:pt x="1680978" y="362712"/>
                  </a:lnTo>
                  <a:close/>
                </a:path>
                <a:path w="1682750" h="422275">
                  <a:moveTo>
                    <a:pt x="18288" y="371856"/>
                  </a:moveTo>
                  <a:lnTo>
                    <a:pt x="15240" y="365760"/>
                  </a:lnTo>
                  <a:lnTo>
                    <a:pt x="13716" y="359664"/>
                  </a:lnTo>
                  <a:lnTo>
                    <a:pt x="13716" y="353568"/>
                  </a:lnTo>
                  <a:lnTo>
                    <a:pt x="12192" y="347472"/>
                  </a:lnTo>
                  <a:lnTo>
                    <a:pt x="12192" y="388620"/>
                  </a:lnTo>
                  <a:lnTo>
                    <a:pt x="16764" y="394716"/>
                  </a:lnTo>
                  <a:lnTo>
                    <a:pt x="16764" y="371856"/>
                  </a:lnTo>
                  <a:lnTo>
                    <a:pt x="18288" y="371856"/>
                  </a:lnTo>
                  <a:close/>
                </a:path>
                <a:path w="1682750" h="422275">
                  <a:moveTo>
                    <a:pt x="18288" y="50292"/>
                  </a:moveTo>
                  <a:lnTo>
                    <a:pt x="16764" y="51816"/>
                  </a:lnTo>
                  <a:lnTo>
                    <a:pt x="16764" y="53340"/>
                  </a:lnTo>
                  <a:lnTo>
                    <a:pt x="18288" y="50292"/>
                  </a:lnTo>
                  <a:close/>
                </a:path>
                <a:path w="1682750" h="422275">
                  <a:moveTo>
                    <a:pt x="31299" y="390845"/>
                  </a:moveTo>
                  <a:lnTo>
                    <a:pt x="22860" y="381000"/>
                  </a:lnTo>
                  <a:lnTo>
                    <a:pt x="22860" y="382524"/>
                  </a:lnTo>
                  <a:lnTo>
                    <a:pt x="19812" y="376428"/>
                  </a:lnTo>
                  <a:lnTo>
                    <a:pt x="16764" y="371856"/>
                  </a:lnTo>
                  <a:lnTo>
                    <a:pt x="16764" y="394716"/>
                  </a:lnTo>
                  <a:lnTo>
                    <a:pt x="21336" y="400812"/>
                  </a:lnTo>
                  <a:lnTo>
                    <a:pt x="30480" y="407670"/>
                  </a:lnTo>
                  <a:lnTo>
                    <a:pt x="30480" y="390144"/>
                  </a:lnTo>
                  <a:lnTo>
                    <a:pt x="31299" y="390845"/>
                  </a:lnTo>
                  <a:close/>
                </a:path>
                <a:path w="1682750" h="422275">
                  <a:moveTo>
                    <a:pt x="32004" y="30480"/>
                  </a:moveTo>
                  <a:lnTo>
                    <a:pt x="30480" y="32004"/>
                  </a:lnTo>
                  <a:lnTo>
                    <a:pt x="31299" y="31302"/>
                  </a:lnTo>
                  <a:lnTo>
                    <a:pt x="32004" y="30480"/>
                  </a:lnTo>
                  <a:close/>
                </a:path>
                <a:path w="1682750" h="422275">
                  <a:moveTo>
                    <a:pt x="31299" y="31302"/>
                  </a:moveTo>
                  <a:lnTo>
                    <a:pt x="30480" y="32004"/>
                  </a:lnTo>
                  <a:lnTo>
                    <a:pt x="30480" y="32258"/>
                  </a:lnTo>
                  <a:lnTo>
                    <a:pt x="31299" y="31302"/>
                  </a:lnTo>
                  <a:close/>
                </a:path>
                <a:path w="1682750" h="422275">
                  <a:moveTo>
                    <a:pt x="32004" y="391668"/>
                  </a:moveTo>
                  <a:lnTo>
                    <a:pt x="31299" y="390845"/>
                  </a:lnTo>
                  <a:lnTo>
                    <a:pt x="30480" y="390144"/>
                  </a:lnTo>
                  <a:lnTo>
                    <a:pt x="32004" y="391668"/>
                  </a:lnTo>
                  <a:close/>
                </a:path>
                <a:path w="1682750" h="422275">
                  <a:moveTo>
                    <a:pt x="32004" y="408813"/>
                  </a:moveTo>
                  <a:lnTo>
                    <a:pt x="32004" y="391668"/>
                  </a:lnTo>
                  <a:lnTo>
                    <a:pt x="30480" y="390144"/>
                  </a:lnTo>
                  <a:lnTo>
                    <a:pt x="30480" y="407670"/>
                  </a:lnTo>
                  <a:lnTo>
                    <a:pt x="32004" y="408813"/>
                  </a:lnTo>
                  <a:close/>
                </a:path>
                <a:path w="1682750" h="422275">
                  <a:moveTo>
                    <a:pt x="32004" y="30698"/>
                  </a:moveTo>
                  <a:lnTo>
                    <a:pt x="32004" y="30480"/>
                  </a:lnTo>
                  <a:lnTo>
                    <a:pt x="31299" y="31302"/>
                  </a:lnTo>
                  <a:lnTo>
                    <a:pt x="32004" y="30698"/>
                  </a:lnTo>
                  <a:close/>
                </a:path>
                <a:path w="1682750" h="422275">
                  <a:moveTo>
                    <a:pt x="41154" y="399288"/>
                  </a:moveTo>
                  <a:lnTo>
                    <a:pt x="31299" y="390845"/>
                  </a:lnTo>
                  <a:lnTo>
                    <a:pt x="32004" y="391668"/>
                  </a:lnTo>
                  <a:lnTo>
                    <a:pt x="32004" y="408813"/>
                  </a:lnTo>
                  <a:lnTo>
                    <a:pt x="33528" y="409956"/>
                  </a:lnTo>
                  <a:lnTo>
                    <a:pt x="39630" y="413006"/>
                  </a:lnTo>
                  <a:lnTo>
                    <a:pt x="39630" y="399288"/>
                  </a:lnTo>
                  <a:lnTo>
                    <a:pt x="41154" y="399288"/>
                  </a:lnTo>
                  <a:close/>
                </a:path>
                <a:path w="1682750" h="422275">
                  <a:moveTo>
                    <a:pt x="41154" y="23241"/>
                  </a:moveTo>
                  <a:lnTo>
                    <a:pt x="41154" y="22860"/>
                  </a:lnTo>
                  <a:lnTo>
                    <a:pt x="39630" y="24384"/>
                  </a:lnTo>
                  <a:lnTo>
                    <a:pt x="41154" y="23241"/>
                  </a:lnTo>
                  <a:close/>
                </a:path>
                <a:path w="1682750" h="422275">
                  <a:moveTo>
                    <a:pt x="1632210" y="417880"/>
                  </a:moveTo>
                  <a:lnTo>
                    <a:pt x="1632210" y="403860"/>
                  </a:lnTo>
                  <a:lnTo>
                    <a:pt x="1626114" y="406908"/>
                  </a:lnTo>
                  <a:lnTo>
                    <a:pt x="1620018" y="408432"/>
                  </a:lnTo>
                  <a:lnTo>
                    <a:pt x="1613922" y="408432"/>
                  </a:lnTo>
                  <a:lnTo>
                    <a:pt x="1607826" y="409956"/>
                  </a:lnTo>
                  <a:lnTo>
                    <a:pt x="74682" y="409956"/>
                  </a:lnTo>
                  <a:lnTo>
                    <a:pt x="68586" y="408432"/>
                  </a:lnTo>
                  <a:lnTo>
                    <a:pt x="62490" y="408432"/>
                  </a:lnTo>
                  <a:lnTo>
                    <a:pt x="56394" y="406908"/>
                  </a:lnTo>
                  <a:lnTo>
                    <a:pt x="50298" y="403860"/>
                  </a:lnTo>
                  <a:lnTo>
                    <a:pt x="45726" y="402336"/>
                  </a:lnTo>
                  <a:lnTo>
                    <a:pt x="39630" y="399288"/>
                  </a:lnTo>
                  <a:lnTo>
                    <a:pt x="39630" y="413006"/>
                  </a:lnTo>
                  <a:lnTo>
                    <a:pt x="51822" y="419100"/>
                  </a:lnTo>
                  <a:lnTo>
                    <a:pt x="67062" y="422148"/>
                  </a:lnTo>
                  <a:lnTo>
                    <a:pt x="1615446" y="422148"/>
                  </a:lnTo>
                  <a:lnTo>
                    <a:pt x="1623066" y="420624"/>
                  </a:lnTo>
                  <a:lnTo>
                    <a:pt x="1629162" y="419100"/>
                  </a:lnTo>
                  <a:lnTo>
                    <a:pt x="1632210" y="417880"/>
                  </a:lnTo>
                  <a:close/>
                </a:path>
                <a:path w="1682750" h="422275">
                  <a:moveTo>
                    <a:pt x="45726" y="20574"/>
                  </a:moveTo>
                  <a:lnTo>
                    <a:pt x="45726" y="19812"/>
                  </a:lnTo>
                  <a:lnTo>
                    <a:pt x="44202" y="21336"/>
                  </a:lnTo>
                  <a:lnTo>
                    <a:pt x="45726" y="20574"/>
                  </a:lnTo>
                  <a:close/>
                </a:path>
                <a:path w="1682750" h="422275">
                  <a:moveTo>
                    <a:pt x="1632210" y="19050"/>
                  </a:moveTo>
                  <a:lnTo>
                    <a:pt x="1632210" y="18288"/>
                  </a:lnTo>
                  <a:lnTo>
                    <a:pt x="1630686" y="18288"/>
                  </a:lnTo>
                  <a:lnTo>
                    <a:pt x="1632210" y="19050"/>
                  </a:lnTo>
                  <a:close/>
                </a:path>
                <a:path w="1682750" h="422275">
                  <a:moveTo>
                    <a:pt x="1642878" y="413004"/>
                  </a:moveTo>
                  <a:lnTo>
                    <a:pt x="1642878" y="399288"/>
                  </a:lnTo>
                  <a:lnTo>
                    <a:pt x="1636782" y="402336"/>
                  </a:lnTo>
                  <a:lnTo>
                    <a:pt x="1630686" y="403860"/>
                  </a:lnTo>
                  <a:lnTo>
                    <a:pt x="1632210" y="403860"/>
                  </a:lnTo>
                  <a:lnTo>
                    <a:pt x="1632210" y="417880"/>
                  </a:lnTo>
                  <a:lnTo>
                    <a:pt x="1636782" y="416052"/>
                  </a:lnTo>
                  <a:lnTo>
                    <a:pt x="1642878" y="413004"/>
                  </a:lnTo>
                  <a:close/>
                </a:path>
                <a:path w="1682750" h="422275">
                  <a:moveTo>
                    <a:pt x="1642878" y="24384"/>
                  </a:moveTo>
                  <a:lnTo>
                    <a:pt x="1641354" y="22860"/>
                  </a:lnTo>
                  <a:lnTo>
                    <a:pt x="1641354" y="23241"/>
                  </a:lnTo>
                  <a:lnTo>
                    <a:pt x="1642878" y="24384"/>
                  </a:lnTo>
                  <a:close/>
                </a:path>
                <a:path w="1682750" h="422275">
                  <a:moveTo>
                    <a:pt x="1651201" y="390847"/>
                  </a:moveTo>
                  <a:lnTo>
                    <a:pt x="1641354" y="399288"/>
                  </a:lnTo>
                  <a:lnTo>
                    <a:pt x="1642878" y="399288"/>
                  </a:lnTo>
                  <a:lnTo>
                    <a:pt x="1642878" y="413004"/>
                  </a:lnTo>
                  <a:lnTo>
                    <a:pt x="1648974" y="409956"/>
                  </a:lnTo>
                  <a:lnTo>
                    <a:pt x="1650498" y="408649"/>
                  </a:lnTo>
                  <a:lnTo>
                    <a:pt x="1650498" y="391668"/>
                  </a:lnTo>
                  <a:lnTo>
                    <a:pt x="1651201" y="390847"/>
                  </a:lnTo>
                  <a:close/>
                </a:path>
                <a:path w="1682750" h="422275">
                  <a:moveTo>
                    <a:pt x="1652022" y="32004"/>
                  </a:moveTo>
                  <a:lnTo>
                    <a:pt x="1650498" y="30480"/>
                  </a:lnTo>
                  <a:lnTo>
                    <a:pt x="1651201" y="31300"/>
                  </a:lnTo>
                  <a:lnTo>
                    <a:pt x="1652022" y="32004"/>
                  </a:lnTo>
                  <a:close/>
                </a:path>
                <a:path w="1682750" h="422275">
                  <a:moveTo>
                    <a:pt x="1651201" y="31300"/>
                  </a:moveTo>
                  <a:lnTo>
                    <a:pt x="1650498" y="30480"/>
                  </a:lnTo>
                  <a:lnTo>
                    <a:pt x="1650498" y="30697"/>
                  </a:lnTo>
                  <a:lnTo>
                    <a:pt x="1651201" y="31300"/>
                  </a:lnTo>
                  <a:close/>
                </a:path>
                <a:path w="1682750" h="422275">
                  <a:moveTo>
                    <a:pt x="1652022" y="390144"/>
                  </a:moveTo>
                  <a:lnTo>
                    <a:pt x="1651201" y="390847"/>
                  </a:lnTo>
                  <a:lnTo>
                    <a:pt x="1650498" y="391668"/>
                  </a:lnTo>
                  <a:lnTo>
                    <a:pt x="1652022" y="390144"/>
                  </a:lnTo>
                  <a:close/>
                </a:path>
                <a:path w="1682750" h="422275">
                  <a:moveTo>
                    <a:pt x="1652022" y="407343"/>
                  </a:moveTo>
                  <a:lnTo>
                    <a:pt x="1652022" y="390144"/>
                  </a:lnTo>
                  <a:lnTo>
                    <a:pt x="1650498" y="391668"/>
                  </a:lnTo>
                  <a:lnTo>
                    <a:pt x="1650498" y="408649"/>
                  </a:lnTo>
                  <a:lnTo>
                    <a:pt x="1652022" y="407343"/>
                  </a:lnTo>
                  <a:close/>
                </a:path>
                <a:path w="1682750" h="422275">
                  <a:moveTo>
                    <a:pt x="1652022" y="32258"/>
                  </a:moveTo>
                  <a:lnTo>
                    <a:pt x="1652022" y="32004"/>
                  </a:lnTo>
                  <a:lnTo>
                    <a:pt x="1651201" y="31300"/>
                  </a:lnTo>
                  <a:lnTo>
                    <a:pt x="1652022" y="32258"/>
                  </a:lnTo>
                  <a:close/>
                </a:path>
                <a:path w="1682750" h="422275">
                  <a:moveTo>
                    <a:pt x="1659642" y="400812"/>
                  </a:moveTo>
                  <a:lnTo>
                    <a:pt x="1659642" y="381000"/>
                  </a:lnTo>
                  <a:lnTo>
                    <a:pt x="1651201" y="390847"/>
                  </a:lnTo>
                  <a:lnTo>
                    <a:pt x="1652022" y="390144"/>
                  </a:lnTo>
                  <a:lnTo>
                    <a:pt x="1652022" y="407343"/>
                  </a:lnTo>
                  <a:lnTo>
                    <a:pt x="1659642" y="400812"/>
                  </a:lnTo>
                  <a:close/>
                </a:path>
                <a:path w="1682750" h="422275">
                  <a:moveTo>
                    <a:pt x="1659642" y="41656"/>
                  </a:moveTo>
                  <a:lnTo>
                    <a:pt x="1659642" y="41148"/>
                  </a:lnTo>
                  <a:lnTo>
                    <a:pt x="1658118" y="39624"/>
                  </a:lnTo>
                  <a:lnTo>
                    <a:pt x="1659642" y="41656"/>
                  </a:lnTo>
                  <a:close/>
                </a:path>
                <a:path w="1682750" h="422275">
                  <a:moveTo>
                    <a:pt x="1662690" y="396748"/>
                  </a:moveTo>
                  <a:lnTo>
                    <a:pt x="1662690" y="376428"/>
                  </a:lnTo>
                  <a:lnTo>
                    <a:pt x="1658118" y="382524"/>
                  </a:lnTo>
                  <a:lnTo>
                    <a:pt x="1659642" y="381000"/>
                  </a:lnTo>
                  <a:lnTo>
                    <a:pt x="1659642" y="400812"/>
                  </a:lnTo>
                  <a:lnTo>
                    <a:pt x="1662690" y="396748"/>
                  </a:lnTo>
                  <a:close/>
                </a:path>
                <a:path w="1682750" h="422275">
                  <a:moveTo>
                    <a:pt x="1662690" y="48768"/>
                  </a:moveTo>
                  <a:lnTo>
                    <a:pt x="1662690" y="45720"/>
                  </a:lnTo>
                  <a:lnTo>
                    <a:pt x="1661166" y="45720"/>
                  </a:lnTo>
                  <a:lnTo>
                    <a:pt x="1662690" y="48768"/>
                  </a:lnTo>
                  <a:close/>
                </a:path>
                <a:path w="1682750" h="422275">
                  <a:moveTo>
                    <a:pt x="1668786" y="388620"/>
                  </a:moveTo>
                  <a:lnTo>
                    <a:pt x="1668786" y="359664"/>
                  </a:lnTo>
                  <a:lnTo>
                    <a:pt x="1667262" y="365760"/>
                  </a:lnTo>
                  <a:lnTo>
                    <a:pt x="1664214" y="371856"/>
                  </a:lnTo>
                  <a:lnTo>
                    <a:pt x="1661166" y="376428"/>
                  </a:lnTo>
                  <a:lnTo>
                    <a:pt x="1662690" y="376428"/>
                  </a:lnTo>
                  <a:lnTo>
                    <a:pt x="1662690" y="396748"/>
                  </a:lnTo>
                  <a:lnTo>
                    <a:pt x="1668786" y="388620"/>
                  </a:lnTo>
                  <a:close/>
                </a:path>
                <a:path w="1682750" h="422275">
                  <a:moveTo>
                    <a:pt x="1682502" y="347472"/>
                  </a:moveTo>
                  <a:lnTo>
                    <a:pt x="1682502" y="74676"/>
                  </a:lnTo>
                  <a:lnTo>
                    <a:pt x="1680978" y="67056"/>
                  </a:lnTo>
                  <a:lnTo>
                    <a:pt x="1680978" y="355092"/>
                  </a:lnTo>
                  <a:lnTo>
                    <a:pt x="1682502" y="3474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1828" y="4233672"/>
              <a:ext cx="1242060" cy="402590"/>
            </a:xfrm>
            <a:custGeom>
              <a:avLst/>
              <a:gdLst/>
              <a:ahLst/>
              <a:cxnLst/>
              <a:rect l="l" t="t" r="r" b="b"/>
              <a:pathLst>
                <a:path w="1242060" h="402589">
                  <a:moveTo>
                    <a:pt x="1242060" y="4572"/>
                  </a:moveTo>
                  <a:lnTo>
                    <a:pt x="1239774" y="3048"/>
                  </a:lnTo>
                  <a:lnTo>
                    <a:pt x="1239012" y="0"/>
                  </a:lnTo>
                  <a:lnTo>
                    <a:pt x="1237830" y="469"/>
                  </a:lnTo>
                  <a:lnTo>
                    <a:pt x="1237488" y="0"/>
                  </a:lnTo>
                  <a:lnTo>
                    <a:pt x="1235329" y="1460"/>
                  </a:lnTo>
                  <a:lnTo>
                    <a:pt x="1232471" y="2590"/>
                  </a:lnTo>
                  <a:lnTo>
                    <a:pt x="1232471" y="12547"/>
                  </a:lnTo>
                  <a:lnTo>
                    <a:pt x="1061808" y="387413"/>
                  </a:lnTo>
                  <a:lnTo>
                    <a:pt x="1052372" y="371678"/>
                  </a:lnTo>
                  <a:lnTo>
                    <a:pt x="1052372" y="384911"/>
                  </a:lnTo>
                  <a:lnTo>
                    <a:pt x="1035900" y="375107"/>
                  </a:lnTo>
                  <a:lnTo>
                    <a:pt x="1035900" y="381546"/>
                  </a:lnTo>
                  <a:lnTo>
                    <a:pt x="807034" y="298361"/>
                  </a:lnTo>
                  <a:lnTo>
                    <a:pt x="848563" y="270459"/>
                  </a:lnTo>
                  <a:lnTo>
                    <a:pt x="1035900" y="381546"/>
                  </a:lnTo>
                  <a:lnTo>
                    <a:pt x="1035900" y="375107"/>
                  </a:lnTo>
                  <a:lnTo>
                    <a:pt x="853998" y="266814"/>
                  </a:lnTo>
                  <a:lnTo>
                    <a:pt x="944981" y="205689"/>
                  </a:lnTo>
                  <a:lnTo>
                    <a:pt x="1052372" y="384911"/>
                  </a:lnTo>
                  <a:lnTo>
                    <a:pt x="1052372" y="371678"/>
                  </a:lnTo>
                  <a:lnTo>
                    <a:pt x="950633" y="201891"/>
                  </a:lnTo>
                  <a:lnTo>
                    <a:pt x="1232471" y="12547"/>
                  </a:lnTo>
                  <a:lnTo>
                    <a:pt x="1232471" y="2590"/>
                  </a:lnTo>
                  <a:lnTo>
                    <a:pt x="1211275" y="10972"/>
                  </a:lnTo>
                  <a:lnTo>
                    <a:pt x="1211275" y="17678"/>
                  </a:lnTo>
                  <a:lnTo>
                    <a:pt x="947039" y="195884"/>
                  </a:lnTo>
                  <a:lnTo>
                    <a:pt x="941387" y="186461"/>
                  </a:lnTo>
                  <a:lnTo>
                    <a:pt x="941387" y="199694"/>
                  </a:lnTo>
                  <a:lnTo>
                    <a:pt x="847559" y="262978"/>
                  </a:lnTo>
                  <a:lnTo>
                    <a:pt x="842124" y="259753"/>
                  </a:lnTo>
                  <a:lnTo>
                    <a:pt x="842124" y="266636"/>
                  </a:lnTo>
                  <a:lnTo>
                    <a:pt x="799274" y="295541"/>
                  </a:lnTo>
                  <a:lnTo>
                    <a:pt x="792467" y="293077"/>
                  </a:lnTo>
                  <a:lnTo>
                    <a:pt x="792467" y="300126"/>
                  </a:lnTo>
                  <a:lnTo>
                    <a:pt x="656221" y="392010"/>
                  </a:lnTo>
                  <a:lnTo>
                    <a:pt x="710933" y="270446"/>
                  </a:lnTo>
                  <a:lnTo>
                    <a:pt x="792467" y="300126"/>
                  </a:lnTo>
                  <a:lnTo>
                    <a:pt x="792467" y="293077"/>
                  </a:lnTo>
                  <a:lnTo>
                    <a:pt x="713638" y="264414"/>
                  </a:lnTo>
                  <a:lnTo>
                    <a:pt x="739914" y="206044"/>
                  </a:lnTo>
                  <a:lnTo>
                    <a:pt x="842124" y="266636"/>
                  </a:lnTo>
                  <a:lnTo>
                    <a:pt x="842124" y="259753"/>
                  </a:lnTo>
                  <a:lnTo>
                    <a:pt x="745286" y="202095"/>
                  </a:lnTo>
                  <a:lnTo>
                    <a:pt x="904963" y="138899"/>
                  </a:lnTo>
                  <a:lnTo>
                    <a:pt x="941387" y="199694"/>
                  </a:lnTo>
                  <a:lnTo>
                    <a:pt x="941387" y="186461"/>
                  </a:lnTo>
                  <a:lnTo>
                    <a:pt x="911377" y="136372"/>
                  </a:lnTo>
                  <a:lnTo>
                    <a:pt x="1211275" y="17678"/>
                  </a:lnTo>
                  <a:lnTo>
                    <a:pt x="1211275" y="10972"/>
                  </a:lnTo>
                  <a:lnTo>
                    <a:pt x="908037" y="130797"/>
                  </a:lnTo>
                  <a:lnTo>
                    <a:pt x="901623" y="120103"/>
                  </a:lnTo>
                  <a:lnTo>
                    <a:pt x="901623" y="133324"/>
                  </a:lnTo>
                  <a:lnTo>
                    <a:pt x="744740" y="195313"/>
                  </a:lnTo>
                  <a:lnTo>
                    <a:pt x="827963" y="10388"/>
                  </a:lnTo>
                  <a:lnTo>
                    <a:pt x="901623" y="133324"/>
                  </a:lnTo>
                  <a:lnTo>
                    <a:pt x="901623" y="120103"/>
                  </a:lnTo>
                  <a:lnTo>
                    <a:pt x="830580" y="1524"/>
                  </a:lnTo>
                  <a:lnTo>
                    <a:pt x="827532" y="3048"/>
                  </a:lnTo>
                  <a:lnTo>
                    <a:pt x="826008" y="0"/>
                  </a:lnTo>
                  <a:lnTo>
                    <a:pt x="819632" y="4305"/>
                  </a:lnTo>
                  <a:lnTo>
                    <a:pt x="819632" y="12433"/>
                  </a:lnTo>
                  <a:lnTo>
                    <a:pt x="737412" y="197408"/>
                  </a:lnTo>
                  <a:lnTo>
                    <a:pt x="733209" y="194906"/>
                  </a:lnTo>
                  <a:lnTo>
                    <a:pt x="733209" y="206870"/>
                  </a:lnTo>
                  <a:lnTo>
                    <a:pt x="708469" y="262534"/>
                  </a:lnTo>
                  <a:lnTo>
                    <a:pt x="705789" y="261569"/>
                  </a:lnTo>
                  <a:lnTo>
                    <a:pt x="705789" y="268566"/>
                  </a:lnTo>
                  <a:lnTo>
                    <a:pt x="650024" y="394042"/>
                  </a:lnTo>
                  <a:lnTo>
                    <a:pt x="640803" y="378726"/>
                  </a:lnTo>
                  <a:lnTo>
                    <a:pt x="640803" y="390842"/>
                  </a:lnTo>
                  <a:lnTo>
                    <a:pt x="493471" y="301739"/>
                  </a:lnTo>
                  <a:lnTo>
                    <a:pt x="569404" y="271691"/>
                  </a:lnTo>
                  <a:lnTo>
                    <a:pt x="640803" y="390842"/>
                  </a:lnTo>
                  <a:lnTo>
                    <a:pt x="640803" y="378726"/>
                  </a:lnTo>
                  <a:lnTo>
                    <a:pt x="575068" y="269455"/>
                  </a:lnTo>
                  <a:lnTo>
                    <a:pt x="638860" y="244208"/>
                  </a:lnTo>
                  <a:lnTo>
                    <a:pt x="705789" y="268566"/>
                  </a:lnTo>
                  <a:lnTo>
                    <a:pt x="705789" y="261569"/>
                  </a:lnTo>
                  <a:lnTo>
                    <a:pt x="648068" y="240576"/>
                  </a:lnTo>
                  <a:lnTo>
                    <a:pt x="733209" y="206870"/>
                  </a:lnTo>
                  <a:lnTo>
                    <a:pt x="733209" y="194906"/>
                  </a:lnTo>
                  <a:lnTo>
                    <a:pt x="730986" y="193586"/>
                  </a:lnTo>
                  <a:lnTo>
                    <a:pt x="730986" y="200748"/>
                  </a:lnTo>
                  <a:lnTo>
                    <a:pt x="638759" y="237185"/>
                  </a:lnTo>
                  <a:lnTo>
                    <a:pt x="629564" y="233845"/>
                  </a:lnTo>
                  <a:lnTo>
                    <a:pt x="629564" y="240830"/>
                  </a:lnTo>
                  <a:lnTo>
                    <a:pt x="571627" y="263715"/>
                  </a:lnTo>
                  <a:lnTo>
                    <a:pt x="565962" y="254304"/>
                  </a:lnTo>
                  <a:lnTo>
                    <a:pt x="565962" y="265950"/>
                  </a:lnTo>
                  <a:lnTo>
                    <a:pt x="486321" y="297421"/>
                  </a:lnTo>
                  <a:lnTo>
                    <a:pt x="478828" y="292900"/>
                  </a:lnTo>
                  <a:lnTo>
                    <a:pt x="478828" y="300380"/>
                  </a:lnTo>
                  <a:lnTo>
                    <a:pt x="265645" y="384619"/>
                  </a:lnTo>
                  <a:lnTo>
                    <a:pt x="432587" y="272465"/>
                  </a:lnTo>
                  <a:lnTo>
                    <a:pt x="478828" y="300380"/>
                  </a:lnTo>
                  <a:lnTo>
                    <a:pt x="478828" y="292900"/>
                  </a:lnTo>
                  <a:lnTo>
                    <a:pt x="438492" y="268503"/>
                  </a:lnTo>
                  <a:lnTo>
                    <a:pt x="530466" y="206705"/>
                  </a:lnTo>
                  <a:lnTo>
                    <a:pt x="565962" y="265950"/>
                  </a:lnTo>
                  <a:lnTo>
                    <a:pt x="565962" y="254304"/>
                  </a:lnTo>
                  <a:lnTo>
                    <a:pt x="537730" y="207391"/>
                  </a:lnTo>
                  <a:lnTo>
                    <a:pt x="629564" y="240830"/>
                  </a:lnTo>
                  <a:lnTo>
                    <a:pt x="629564" y="233845"/>
                  </a:lnTo>
                  <a:lnTo>
                    <a:pt x="539051" y="200952"/>
                  </a:lnTo>
                  <a:lnTo>
                    <a:pt x="629183" y="140385"/>
                  </a:lnTo>
                  <a:lnTo>
                    <a:pt x="730986" y="200748"/>
                  </a:lnTo>
                  <a:lnTo>
                    <a:pt x="730986" y="193586"/>
                  </a:lnTo>
                  <a:lnTo>
                    <a:pt x="635025" y="136461"/>
                  </a:lnTo>
                  <a:lnTo>
                    <a:pt x="819632" y="12433"/>
                  </a:lnTo>
                  <a:lnTo>
                    <a:pt x="819632" y="4305"/>
                  </a:lnTo>
                  <a:lnTo>
                    <a:pt x="629005" y="132880"/>
                  </a:lnTo>
                  <a:lnTo>
                    <a:pt x="623163" y="129413"/>
                  </a:lnTo>
                  <a:lnTo>
                    <a:pt x="623163" y="136817"/>
                  </a:lnTo>
                  <a:lnTo>
                    <a:pt x="532193" y="198170"/>
                  </a:lnTo>
                  <a:lnTo>
                    <a:pt x="525246" y="186626"/>
                  </a:lnTo>
                  <a:lnTo>
                    <a:pt x="525246" y="202844"/>
                  </a:lnTo>
                  <a:lnTo>
                    <a:pt x="432904" y="265125"/>
                  </a:lnTo>
                  <a:lnTo>
                    <a:pt x="427012" y="261569"/>
                  </a:lnTo>
                  <a:lnTo>
                    <a:pt x="427012" y="269100"/>
                  </a:lnTo>
                  <a:lnTo>
                    <a:pt x="244792" y="391985"/>
                  </a:lnTo>
                  <a:lnTo>
                    <a:pt x="327660" y="209105"/>
                  </a:lnTo>
                  <a:lnTo>
                    <a:pt x="427012" y="269100"/>
                  </a:lnTo>
                  <a:lnTo>
                    <a:pt x="427012" y="261569"/>
                  </a:lnTo>
                  <a:lnTo>
                    <a:pt x="330365" y="203123"/>
                  </a:lnTo>
                  <a:lnTo>
                    <a:pt x="358063" y="141986"/>
                  </a:lnTo>
                  <a:lnTo>
                    <a:pt x="525246" y="202844"/>
                  </a:lnTo>
                  <a:lnTo>
                    <a:pt x="525246" y="186626"/>
                  </a:lnTo>
                  <a:lnTo>
                    <a:pt x="523646" y="183972"/>
                  </a:lnTo>
                  <a:lnTo>
                    <a:pt x="523646" y="195351"/>
                  </a:lnTo>
                  <a:lnTo>
                    <a:pt x="360718" y="136118"/>
                  </a:lnTo>
                  <a:lnTo>
                    <a:pt x="415594" y="15024"/>
                  </a:lnTo>
                  <a:lnTo>
                    <a:pt x="523646" y="195351"/>
                  </a:lnTo>
                  <a:lnTo>
                    <a:pt x="523646" y="183972"/>
                  </a:lnTo>
                  <a:lnTo>
                    <a:pt x="424383" y="18948"/>
                  </a:lnTo>
                  <a:lnTo>
                    <a:pt x="623163" y="136817"/>
                  </a:lnTo>
                  <a:lnTo>
                    <a:pt x="623163" y="129413"/>
                  </a:lnTo>
                  <a:lnTo>
                    <a:pt x="416052" y="6096"/>
                  </a:lnTo>
                  <a:lnTo>
                    <a:pt x="414515" y="9156"/>
                  </a:lnTo>
                  <a:lnTo>
                    <a:pt x="411480" y="7620"/>
                  </a:lnTo>
                  <a:lnTo>
                    <a:pt x="354495" y="133858"/>
                  </a:lnTo>
                  <a:lnTo>
                    <a:pt x="351840" y="132905"/>
                  </a:lnTo>
                  <a:lnTo>
                    <a:pt x="351840" y="139725"/>
                  </a:lnTo>
                  <a:lnTo>
                    <a:pt x="324764" y="199732"/>
                  </a:lnTo>
                  <a:lnTo>
                    <a:pt x="322059" y="198107"/>
                  </a:lnTo>
                  <a:lnTo>
                    <a:pt x="322059" y="205727"/>
                  </a:lnTo>
                  <a:lnTo>
                    <a:pt x="237693" y="392633"/>
                  </a:lnTo>
                  <a:lnTo>
                    <a:pt x="13017" y="19138"/>
                  </a:lnTo>
                  <a:lnTo>
                    <a:pt x="322059" y="205727"/>
                  </a:lnTo>
                  <a:lnTo>
                    <a:pt x="322059" y="198107"/>
                  </a:lnTo>
                  <a:lnTo>
                    <a:pt x="34493" y="24206"/>
                  </a:lnTo>
                  <a:lnTo>
                    <a:pt x="351840" y="139725"/>
                  </a:lnTo>
                  <a:lnTo>
                    <a:pt x="351840" y="132905"/>
                  </a:lnTo>
                  <a:lnTo>
                    <a:pt x="6858" y="7493"/>
                  </a:lnTo>
                  <a:lnTo>
                    <a:pt x="4572" y="6096"/>
                  </a:lnTo>
                  <a:lnTo>
                    <a:pt x="4330" y="6565"/>
                  </a:lnTo>
                  <a:lnTo>
                    <a:pt x="3048" y="6096"/>
                  </a:lnTo>
                  <a:lnTo>
                    <a:pt x="2171" y="9588"/>
                  </a:lnTo>
                  <a:lnTo>
                    <a:pt x="0" y="10668"/>
                  </a:lnTo>
                  <a:lnTo>
                    <a:pt x="234696" y="402336"/>
                  </a:lnTo>
                  <a:lnTo>
                    <a:pt x="237744" y="400050"/>
                  </a:lnTo>
                  <a:lnTo>
                    <a:pt x="239268" y="402336"/>
                  </a:lnTo>
                  <a:lnTo>
                    <a:pt x="485978" y="304711"/>
                  </a:lnTo>
                  <a:lnTo>
                    <a:pt x="647700" y="402336"/>
                  </a:lnTo>
                  <a:lnTo>
                    <a:pt x="649986" y="400050"/>
                  </a:lnTo>
                  <a:lnTo>
                    <a:pt x="652272" y="402336"/>
                  </a:lnTo>
                  <a:lnTo>
                    <a:pt x="800214" y="302945"/>
                  </a:lnTo>
                  <a:lnTo>
                    <a:pt x="1060704" y="397764"/>
                  </a:lnTo>
                  <a:lnTo>
                    <a:pt x="1062228" y="394716"/>
                  </a:lnTo>
                  <a:lnTo>
                    <a:pt x="1065276" y="396240"/>
                  </a:lnTo>
                  <a:lnTo>
                    <a:pt x="1241069" y="6769"/>
                  </a:lnTo>
                  <a:lnTo>
                    <a:pt x="1242060" y="6096"/>
                  </a:lnTo>
                  <a:lnTo>
                    <a:pt x="1241628" y="5524"/>
                  </a:lnTo>
                  <a:lnTo>
                    <a:pt x="1242060" y="4572"/>
                  </a:lnTo>
                  <a:close/>
                </a:path>
              </a:pathLst>
            </a:custGeom>
            <a:solidFill>
              <a:srgbClr val="BA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200" y="4764024"/>
              <a:ext cx="753110" cy="86995"/>
            </a:xfrm>
            <a:custGeom>
              <a:avLst/>
              <a:gdLst/>
              <a:ahLst/>
              <a:cxnLst/>
              <a:rect l="l" t="t" r="r" b="b"/>
              <a:pathLst>
                <a:path w="753110" h="86995">
                  <a:moveTo>
                    <a:pt x="668530" y="58038"/>
                  </a:moveTo>
                  <a:lnTo>
                    <a:pt x="668022" y="29120"/>
                  </a:lnTo>
                  <a:lnTo>
                    <a:pt x="0" y="36576"/>
                  </a:lnTo>
                  <a:lnTo>
                    <a:pt x="0" y="64008"/>
                  </a:lnTo>
                  <a:lnTo>
                    <a:pt x="668530" y="58038"/>
                  </a:lnTo>
                  <a:close/>
                </a:path>
                <a:path w="753110" h="86995">
                  <a:moveTo>
                    <a:pt x="752856" y="42672"/>
                  </a:moveTo>
                  <a:lnTo>
                    <a:pt x="667512" y="0"/>
                  </a:lnTo>
                  <a:lnTo>
                    <a:pt x="668022" y="29120"/>
                  </a:lnTo>
                  <a:lnTo>
                    <a:pt x="682752" y="28956"/>
                  </a:lnTo>
                  <a:lnTo>
                    <a:pt x="682752" y="79635"/>
                  </a:lnTo>
                  <a:lnTo>
                    <a:pt x="752856" y="42672"/>
                  </a:lnTo>
                  <a:close/>
                </a:path>
                <a:path w="753110" h="86995">
                  <a:moveTo>
                    <a:pt x="682752" y="57912"/>
                  </a:moveTo>
                  <a:lnTo>
                    <a:pt x="682752" y="28956"/>
                  </a:lnTo>
                  <a:lnTo>
                    <a:pt x="668022" y="29120"/>
                  </a:lnTo>
                  <a:lnTo>
                    <a:pt x="668530" y="58038"/>
                  </a:lnTo>
                  <a:lnTo>
                    <a:pt x="682752" y="57912"/>
                  </a:lnTo>
                  <a:close/>
                </a:path>
                <a:path w="753110" h="86995">
                  <a:moveTo>
                    <a:pt x="682752" y="79635"/>
                  </a:moveTo>
                  <a:lnTo>
                    <a:pt x="682752" y="57912"/>
                  </a:lnTo>
                  <a:lnTo>
                    <a:pt x="668530" y="58038"/>
                  </a:lnTo>
                  <a:lnTo>
                    <a:pt x="669036" y="86868"/>
                  </a:lnTo>
                  <a:lnTo>
                    <a:pt x="682752" y="79635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161" y="3842004"/>
              <a:ext cx="382524" cy="7010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5061" y="3803904"/>
              <a:ext cx="459105" cy="777240"/>
            </a:xfrm>
            <a:custGeom>
              <a:avLst/>
              <a:gdLst/>
              <a:ahLst/>
              <a:cxnLst/>
              <a:rect l="l" t="t" r="r" b="b"/>
              <a:pathLst>
                <a:path w="459105" h="777239">
                  <a:moveTo>
                    <a:pt x="458724" y="757428"/>
                  </a:moveTo>
                  <a:lnTo>
                    <a:pt x="458724" y="18288"/>
                  </a:lnTo>
                  <a:lnTo>
                    <a:pt x="440436" y="0"/>
                  </a:lnTo>
                  <a:lnTo>
                    <a:pt x="19812" y="0"/>
                  </a:lnTo>
                  <a:lnTo>
                    <a:pt x="12215" y="1357"/>
                  </a:lnTo>
                  <a:lnTo>
                    <a:pt x="5905" y="5143"/>
                  </a:lnTo>
                  <a:lnTo>
                    <a:pt x="1595" y="10929"/>
                  </a:lnTo>
                  <a:lnTo>
                    <a:pt x="0" y="18288"/>
                  </a:lnTo>
                  <a:lnTo>
                    <a:pt x="0" y="757428"/>
                  </a:lnTo>
                  <a:lnTo>
                    <a:pt x="1595" y="765024"/>
                  </a:lnTo>
                  <a:lnTo>
                    <a:pt x="5905" y="771334"/>
                  </a:lnTo>
                  <a:lnTo>
                    <a:pt x="12215" y="775644"/>
                  </a:lnTo>
                  <a:lnTo>
                    <a:pt x="19812" y="777240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20624" y="38100"/>
                  </a:lnTo>
                  <a:lnTo>
                    <a:pt x="420624" y="18288"/>
                  </a:lnTo>
                  <a:lnTo>
                    <a:pt x="440436" y="38100"/>
                  </a:lnTo>
                  <a:lnTo>
                    <a:pt x="440436" y="777240"/>
                  </a:lnTo>
                  <a:lnTo>
                    <a:pt x="447794" y="775644"/>
                  </a:lnTo>
                  <a:lnTo>
                    <a:pt x="453580" y="771334"/>
                  </a:lnTo>
                  <a:lnTo>
                    <a:pt x="457366" y="765024"/>
                  </a:lnTo>
                  <a:lnTo>
                    <a:pt x="458724" y="757428"/>
                  </a:lnTo>
                  <a:close/>
                </a:path>
                <a:path w="459105" h="777239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459105" h="777239">
                  <a:moveTo>
                    <a:pt x="38100" y="739140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739140"/>
                  </a:lnTo>
                  <a:lnTo>
                    <a:pt x="38100" y="73914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19812" y="739140"/>
                  </a:lnTo>
                  <a:lnTo>
                    <a:pt x="38100" y="757428"/>
                  </a:lnTo>
                  <a:lnTo>
                    <a:pt x="38100" y="777240"/>
                  </a:lnTo>
                  <a:lnTo>
                    <a:pt x="420624" y="777240"/>
                  </a:lnTo>
                  <a:lnTo>
                    <a:pt x="420624" y="757428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38100" y="777240"/>
                  </a:moveTo>
                  <a:lnTo>
                    <a:pt x="38100" y="757428"/>
                  </a:lnTo>
                  <a:lnTo>
                    <a:pt x="19812" y="739140"/>
                  </a:lnTo>
                  <a:lnTo>
                    <a:pt x="19812" y="777240"/>
                  </a:lnTo>
                  <a:lnTo>
                    <a:pt x="38100" y="777240"/>
                  </a:lnTo>
                  <a:close/>
                </a:path>
                <a:path w="459105" h="777239">
                  <a:moveTo>
                    <a:pt x="440436" y="38100"/>
                  </a:moveTo>
                  <a:lnTo>
                    <a:pt x="420624" y="18288"/>
                  </a:lnTo>
                  <a:lnTo>
                    <a:pt x="420624" y="38100"/>
                  </a:lnTo>
                  <a:lnTo>
                    <a:pt x="440436" y="38100"/>
                  </a:lnTo>
                  <a:close/>
                </a:path>
                <a:path w="459105" h="777239">
                  <a:moveTo>
                    <a:pt x="440436" y="739140"/>
                  </a:moveTo>
                  <a:lnTo>
                    <a:pt x="440436" y="38100"/>
                  </a:lnTo>
                  <a:lnTo>
                    <a:pt x="420624" y="38100"/>
                  </a:lnTo>
                  <a:lnTo>
                    <a:pt x="420624" y="739140"/>
                  </a:lnTo>
                  <a:lnTo>
                    <a:pt x="440436" y="739140"/>
                  </a:lnTo>
                  <a:close/>
                </a:path>
                <a:path w="459105" h="777239">
                  <a:moveTo>
                    <a:pt x="440436" y="777240"/>
                  </a:moveTo>
                  <a:lnTo>
                    <a:pt x="440436" y="739140"/>
                  </a:lnTo>
                  <a:lnTo>
                    <a:pt x="420624" y="757428"/>
                  </a:lnTo>
                  <a:lnTo>
                    <a:pt x="420624" y="777240"/>
                  </a:lnTo>
                  <a:lnTo>
                    <a:pt x="440436" y="7772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7184" y="3793236"/>
              <a:ext cx="477012" cy="7498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39084" y="3755136"/>
              <a:ext cx="553720" cy="826135"/>
            </a:xfrm>
            <a:custGeom>
              <a:avLst/>
              <a:gdLst/>
              <a:ahLst/>
              <a:cxnLst/>
              <a:rect l="l" t="t" r="r" b="b"/>
              <a:pathLst>
                <a:path w="553720" h="826135">
                  <a:moveTo>
                    <a:pt x="553212" y="806196"/>
                  </a:moveTo>
                  <a:lnTo>
                    <a:pt x="553212" y="19812"/>
                  </a:lnTo>
                  <a:lnTo>
                    <a:pt x="551616" y="12215"/>
                  </a:lnTo>
                  <a:lnTo>
                    <a:pt x="547306" y="5905"/>
                  </a:lnTo>
                  <a:lnTo>
                    <a:pt x="540996" y="1595"/>
                  </a:lnTo>
                  <a:lnTo>
                    <a:pt x="533400" y="0"/>
                  </a:lnTo>
                  <a:lnTo>
                    <a:pt x="18288" y="0"/>
                  </a:lnTo>
                  <a:lnTo>
                    <a:pt x="10929" y="1595"/>
                  </a:lnTo>
                  <a:lnTo>
                    <a:pt x="5143" y="5905"/>
                  </a:lnTo>
                  <a:lnTo>
                    <a:pt x="1357" y="12215"/>
                  </a:lnTo>
                  <a:lnTo>
                    <a:pt x="0" y="19812"/>
                  </a:lnTo>
                  <a:lnTo>
                    <a:pt x="0" y="806196"/>
                  </a:lnTo>
                  <a:lnTo>
                    <a:pt x="1357" y="813792"/>
                  </a:lnTo>
                  <a:lnTo>
                    <a:pt x="5143" y="820102"/>
                  </a:lnTo>
                  <a:lnTo>
                    <a:pt x="10929" y="824412"/>
                  </a:lnTo>
                  <a:lnTo>
                    <a:pt x="18288" y="826008"/>
                  </a:ln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515112" y="38100"/>
                  </a:lnTo>
                  <a:lnTo>
                    <a:pt x="515112" y="19812"/>
                  </a:lnTo>
                  <a:lnTo>
                    <a:pt x="533400" y="38100"/>
                  </a:lnTo>
                  <a:lnTo>
                    <a:pt x="533400" y="826008"/>
                  </a:lnTo>
                  <a:lnTo>
                    <a:pt x="540996" y="824412"/>
                  </a:lnTo>
                  <a:lnTo>
                    <a:pt x="547306" y="820102"/>
                  </a:lnTo>
                  <a:lnTo>
                    <a:pt x="551616" y="813792"/>
                  </a:lnTo>
                  <a:lnTo>
                    <a:pt x="553212" y="806196"/>
                  </a:lnTo>
                  <a:close/>
                </a:path>
                <a:path w="553720" h="826135">
                  <a:moveTo>
                    <a:pt x="38100" y="38100"/>
                  </a:move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close/>
                </a:path>
                <a:path w="553720" h="826135">
                  <a:moveTo>
                    <a:pt x="38100" y="787908"/>
                  </a:moveTo>
                  <a:lnTo>
                    <a:pt x="38100" y="38100"/>
                  </a:lnTo>
                  <a:lnTo>
                    <a:pt x="18288" y="38100"/>
                  </a:lnTo>
                  <a:lnTo>
                    <a:pt x="18288" y="787908"/>
                  </a:lnTo>
                  <a:lnTo>
                    <a:pt x="38100" y="787908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18288" y="787908"/>
                  </a:lnTo>
                  <a:lnTo>
                    <a:pt x="38100" y="806196"/>
                  </a:lnTo>
                  <a:lnTo>
                    <a:pt x="38100" y="826008"/>
                  </a:lnTo>
                  <a:lnTo>
                    <a:pt x="515112" y="826008"/>
                  </a:lnTo>
                  <a:lnTo>
                    <a:pt x="515112" y="806196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38100" y="826008"/>
                  </a:moveTo>
                  <a:lnTo>
                    <a:pt x="38100" y="806196"/>
                  </a:lnTo>
                  <a:lnTo>
                    <a:pt x="18288" y="787908"/>
                  </a:lnTo>
                  <a:lnTo>
                    <a:pt x="18288" y="826008"/>
                  </a:lnTo>
                  <a:lnTo>
                    <a:pt x="38100" y="826008"/>
                  </a:lnTo>
                  <a:close/>
                </a:path>
                <a:path w="553720" h="826135">
                  <a:moveTo>
                    <a:pt x="533400" y="38100"/>
                  </a:moveTo>
                  <a:lnTo>
                    <a:pt x="515112" y="19812"/>
                  </a:lnTo>
                  <a:lnTo>
                    <a:pt x="515112" y="38100"/>
                  </a:lnTo>
                  <a:lnTo>
                    <a:pt x="533400" y="38100"/>
                  </a:lnTo>
                  <a:close/>
                </a:path>
                <a:path w="553720" h="826135">
                  <a:moveTo>
                    <a:pt x="533400" y="787908"/>
                  </a:moveTo>
                  <a:lnTo>
                    <a:pt x="533400" y="38100"/>
                  </a:lnTo>
                  <a:lnTo>
                    <a:pt x="515112" y="38100"/>
                  </a:lnTo>
                  <a:lnTo>
                    <a:pt x="515112" y="787908"/>
                  </a:lnTo>
                  <a:lnTo>
                    <a:pt x="533400" y="787908"/>
                  </a:lnTo>
                  <a:close/>
                </a:path>
                <a:path w="553720" h="826135">
                  <a:moveTo>
                    <a:pt x="533400" y="826008"/>
                  </a:moveTo>
                  <a:lnTo>
                    <a:pt x="533400" y="787908"/>
                  </a:lnTo>
                  <a:lnTo>
                    <a:pt x="515112" y="806196"/>
                  </a:lnTo>
                  <a:lnTo>
                    <a:pt x="515112" y="826008"/>
                  </a:lnTo>
                  <a:lnTo>
                    <a:pt x="533400" y="82600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4513" y="1332991"/>
            <a:ext cx="5797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Output: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recurrent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would </a:t>
            </a:r>
            <a:r>
              <a:rPr sz="1800" dirty="0">
                <a:latin typeface="Arial MT"/>
                <a:cs typeface="Arial MT"/>
              </a:rPr>
              <a:t>produce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 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113" y="1881631"/>
            <a:ext cx="406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“e”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calculated.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61160" y="5826252"/>
            <a:ext cx="1524000" cy="753110"/>
            <a:chOff x="1661160" y="5826252"/>
            <a:chExt cx="1524000" cy="75311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8591" y="5855207"/>
              <a:ext cx="1467611" cy="6964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61160" y="5826252"/>
              <a:ext cx="1524000" cy="753110"/>
            </a:xfrm>
            <a:custGeom>
              <a:avLst/>
              <a:gdLst/>
              <a:ahLst/>
              <a:cxnLst/>
              <a:rect l="l" t="t" r="r" b="b"/>
              <a:pathLst>
                <a:path w="1524000" h="753109">
                  <a:moveTo>
                    <a:pt x="1524000" y="746760"/>
                  </a:moveTo>
                  <a:lnTo>
                    <a:pt x="1524000" y="6096"/>
                  </a:lnTo>
                  <a:lnTo>
                    <a:pt x="151638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746760"/>
                  </a:lnTo>
                  <a:lnTo>
                    <a:pt x="6096" y="752856"/>
                  </a:lnTo>
                  <a:lnTo>
                    <a:pt x="13716" y="752856"/>
                  </a:lnTo>
                  <a:lnTo>
                    <a:pt x="13716" y="27432"/>
                  </a:lnTo>
                  <a:lnTo>
                    <a:pt x="27432" y="13716"/>
                  </a:lnTo>
                  <a:lnTo>
                    <a:pt x="27432" y="27432"/>
                  </a:lnTo>
                  <a:lnTo>
                    <a:pt x="1495044" y="27432"/>
                  </a:lnTo>
                  <a:lnTo>
                    <a:pt x="1495044" y="13716"/>
                  </a:lnTo>
                  <a:lnTo>
                    <a:pt x="1508760" y="27432"/>
                  </a:lnTo>
                  <a:lnTo>
                    <a:pt x="1508760" y="752856"/>
                  </a:lnTo>
                  <a:lnTo>
                    <a:pt x="1516380" y="752856"/>
                  </a:lnTo>
                  <a:lnTo>
                    <a:pt x="1524000" y="746760"/>
                  </a:lnTo>
                  <a:close/>
                </a:path>
                <a:path w="1524000" h="753109">
                  <a:moveTo>
                    <a:pt x="27432" y="27432"/>
                  </a:moveTo>
                  <a:lnTo>
                    <a:pt x="27432" y="13716"/>
                  </a:lnTo>
                  <a:lnTo>
                    <a:pt x="13716" y="27432"/>
                  </a:lnTo>
                  <a:lnTo>
                    <a:pt x="27432" y="27432"/>
                  </a:lnTo>
                  <a:close/>
                </a:path>
                <a:path w="1524000" h="753109">
                  <a:moveTo>
                    <a:pt x="27432" y="725424"/>
                  </a:moveTo>
                  <a:lnTo>
                    <a:pt x="27432" y="27432"/>
                  </a:lnTo>
                  <a:lnTo>
                    <a:pt x="13716" y="27432"/>
                  </a:lnTo>
                  <a:lnTo>
                    <a:pt x="13716" y="725424"/>
                  </a:lnTo>
                  <a:lnTo>
                    <a:pt x="27432" y="725424"/>
                  </a:lnTo>
                  <a:close/>
                </a:path>
                <a:path w="1524000" h="753109">
                  <a:moveTo>
                    <a:pt x="1508760" y="725424"/>
                  </a:moveTo>
                  <a:lnTo>
                    <a:pt x="13716" y="725424"/>
                  </a:lnTo>
                  <a:lnTo>
                    <a:pt x="27432" y="739140"/>
                  </a:lnTo>
                  <a:lnTo>
                    <a:pt x="27432" y="752856"/>
                  </a:lnTo>
                  <a:lnTo>
                    <a:pt x="1495044" y="752856"/>
                  </a:lnTo>
                  <a:lnTo>
                    <a:pt x="1495044" y="739140"/>
                  </a:lnTo>
                  <a:lnTo>
                    <a:pt x="1508760" y="725424"/>
                  </a:lnTo>
                  <a:close/>
                </a:path>
                <a:path w="1524000" h="753109">
                  <a:moveTo>
                    <a:pt x="27432" y="752856"/>
                  </a:moveTo>
                  <a:lnTo>
                    <a:pt x="27432" y="739140"/>
                  </a:lnTo>
                  <a:lnTo>
                    <a:pt x="13716" y="725424"/>
                  </a:lnTo>
                  <a:lnTo>
                    <a:pt x="13716" y="752856"/>
                  </a:lnTo>
                  <a:lnTo>
                    <a:pt x="27432" y="752856"/>
                  </a:lnTo>
                  <a:close/>
                </a:path>
                <a:path w="1524000" h="753109">
                  <a:moveTo>
                    <a:pt x="1508760" y="27432"/>
                  </a:moveTo>
                  <a:lnTo>
                    <a:pt x="1495044" y="13716"/>
                  </a:lnTo>
                  <a:lnTo>
                    <a:pt x="1495044" y="27432"/>
                  </a:lnTo>
                  <a:lnTo>
                    <a:pt x="1508760" y="27432"/>
                  </a:lnTo>
                  <a:close/>
                </a:path>
                <a:path w="1524000" h="753109">
                  <a:moveTo>
                    <a:pt x="1508760" y="725424"/>
                  </a:moveTo>
                  <a:lnTo>
                    <a:pt x="1508760" y="27432"/>
                  </a:lnTo>
                  <a:lnTo>
                    <a:pt x="1495044" y="27432"/>
                  </a:lnTo>
                  <a:lnTo>
                    <a:pt x="1495044" y="725424"/>
                  </a:lnTo>
                  <a:lnTo>
                    <a:pt x="1508760" y="725424"/>
                  </a:lnTo>
                  <a:close/>
                </a:path>
                <a:path w="1524000" h="753109">
                  <a:moveTo>
                    <a:pt x="1508760" y="752856"/>
                  </a:moveTo>
                  <a:lnTo>
                    <a:pt x="1508760" y="725424"/>
                  </a:lnTo>
                  <a:lnTo>
                    <a:pt x="1495044" y="739140"/>
                  </a:lnTo>
                  <a:lnTo>
                    <a:pt x="1495044" y="752856"/>
                  </a:lnTo>
                  <a:lnTo>
                    <a:pt x="1508760" y="75285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41377" y="469912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Example</a:t>
            </a:r>
            <a:r>
              <a:rPr sz="4000" spc="-4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5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Character</a:t>
            </a:r>
            <a:r>
              <a:rPr sz="4000" spc="-70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Learning</a:t>
            </a:r>
            <a:r>
              <a:rPr sz="4000" spc="-35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grpSp>
        <p:nvGrpSpPr>
          <p:cNvPr id="33" name="object 33"/>
          <p:cNvGrpSpPr/>
          <p:nvPr/>
        </p:nvGrpSpPr>
        <p:grpSpPr>
          <a:xfrm>
            <a:off x="1773936" y="2668524"/>
            <a:ext cx="1134110" cy="1041400"/>
            <a:chOff x="1773936" y="2668524"/>
            <a:chExt cx="1134110" cy="10414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2036" y="2706624"/>
              <a:ext cx="1057655" cy="9646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73936" y="2668524"/>
              <a:ext cx="1134110" cy="1041400"/>
            </a:xfrm>
            <a:custGeom>
              <a:avLst/>
              <a:gdLst/>
              <a:ahLst/>
              <a:cxnLst/>
              <a:rect l="l" t="t" r="r" b="b"/>
              <a:pathLst>
                <a:path w="1134110" h="1041400">
                  <a:moveTo>
                    <a:pt x="1133856" y="1021080"/>
                  </a:moveTo>
                  <a:lnTo>
                    <a:pt x="1133856" y="19812"/>
                  </a:lnTo>
                  <a:lnTo>
                    <a:pt x="1114044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021080"/>
                  </a:lnTo>
                  <a:lnTo>
                    <a:pt x="1595" y="1028676"/>
                  </a:lnTo>
                  <a:lnTo>
                    <a:pt x="5905" y="1034986"/>
                  </a:lnTo>
                  <a:lnTo>
                    <a:pt x="12215" y="1039296"/>
                  </a:lnTo>
                  <a:lnTo>
                    <a:pt x="19812" y="1040892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1095756" y="38100"/>
                  </a:lnTo>
                  <a:lnTo>
                    <a:pt x="1095756" y="19812"/>
                  </a:lnTo>
                  <a:lnTo>
                    <a:pt x="1114044" y="38100"/>
                  </a:lnTo>
                  <a:lnTo>
                    <a:pt x="1114044" y="1040892"/>
                  </a:lnTo>
                  <a:lnTo>
                    <a:pt x="1121640" y="1039296"/>
                  </a:lnTo>
                  <a:lnTo>
                    <a:pt x="1127950" y="1034986"/>
                  </a:lnTo>
                  <a:lnTo>
                    <a:pt x="1132260" y="1028676"/>
                  </a:lnTo>
                  <a:lnTo>
                    <a:pt x="1133856" y="1021080"/>
                  </a:lnTo>
                  <a:close/>
                </a:path>
                <a:path w="1134110" h="1041400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1134110" h="1041400">
                  <a:moveTo>
                    <a:pt x="38100" y="1002792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002792"/>
                  </a:lnTo>
                  <a:lnTo>
                    <a:pt x="38100" y="1002792"/>
                  </a:lnTo>
                  <a:close/>
                </a:path>
                <a:path w="1134110" h="1041400">
                  <a:moveTo>
                    <a:pt x="1114044" y="1002792"/>
                  </a:moveTo>
                  <a:lnTo>
                    <a:pt x="19812" y="1002792"/>
                  </a:lnTo>
                  <a:lnTo>
                    <a:pt x="38100" y="1021080"/>
                  </a:lnTo>
                  <a:lnTo>
                    <a:pt x="38100" y="1040892"/>
                  </a:lnTo>
                  <a:lnTo>
                    <a:pt x="1095756" y="1040892"/>
                  </a:lnTo>
                  <a:lnTo>
                    <a:pt x="1095756" y="1021080"/>
                  </a:lnTo>
                  <a:lnTo>
                    <a:pt x="1114044" y="1002792"/>
                  </a:lnTo>
                  <a:close/>
                </a:path>
                <a:path w="1134110" h="1041400">
                  <a:moveTo>
                    <a:pt x="38100" y="1040892"/>
                  </a:moveTo>
                  <a:lnTo>
                    <a:pt x="38100" y="1021080"/>
                  </a:lnTo>
                  <a:lnTo>
                    <a:pt x="19812" y="1002792"/>
                  </a:lnTo>
                  <a:lnTo>
                    <a:pt x="19812" y="1040892"/>
                  </a:lnTo>
                  <a:lnTo>
                    <a:pt x="38100" y="1040892"/>
                  </a:lnTo>
                  <a:close/>
                </a:path>
                <a:path w="1134110" h="1041400">
                  <a:moveTo>
                    <a:pt x="1114044" y="38100"/>
                  </a:moveTo>
                  <a:lnTo>
                    <a:pt x="1095756" y="19812"/>
                  </a:lnTo>
                  <a:lnTo>
                    <a:pt x="1095756" y="38100"/>
                  </a:lnTo>
                  <a:lnTo>
                    <a:pt x="1114044" y="38100"/>
                  </a:lnTo>
                  <a:close/>
                </a:path>
                <a:path w="1134110" h="1041400">
                  <a:moveTo>
                    <a:pt x="1114044" y="1002792"/>
                  </a:moveTo>
                  <a:lnTo>
                    <a:pt x="1114044" y="38100"/>
                  </a:lnTo>
                  <a:lnTo>
                    <a:pt x="1095756" y="38100"/>
                  </a:lnTo>
                  <a:lnTo>
                    <a:pt x="1095756" y="1002792"/>
                  </a:lnTo>
                  <a:lnTo>
                    <a:pt x="1114044" y="1002792"/>
                  </a:lnTo>
                  <a:close/>
                </a:path>
                <a:path w="1134110" h="1041400">
                  <a:moveTo>
                    <a:pt x="1114044" y="1040892"/>
                  </a:moveTo>
                  <a:lnTo>
                    <a:pt x="1114044" y="1002792"/>
                  </a:lnTo>
                  <a:lnTo>
                    <a:pt x="1095756" y="1021080"/>
                  </a:lnTo>
                  <a:lnTo>
                    <a:pt x="1095756" y="1040892"/>
                  </a:lnTo>
                  <a:lnTo>
                    <a:pt x="1114044" y="104089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444751" y="2974338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b="1" i="1" spc="-37" baseline="-20833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17136" y="3310128"/>
            <a:ext cx="4419600" cy="2900680"/>
          </a:xfrm>
          <a:custGeom>
            <a:avLst/>
            <a:gdLst/>
            <a:ahLst/>
            <a:cxnLst/>
            <a:rect l="l" t="t" r="r" b="b"/>
            <a:pathLst>
              <a:path w="4419600" h="2900679">
                <a:moveTo>
                  <a:pt x="4419600" y="2880360"/>
                </a:moveTo>
                <a:lnTo>
                  <a:pt x="4419600" y="18288"/>
                </a:lnTo>
                <a:lnTo>
                  <a:pt x="4418242" y="10929"/>
                </a:lnTo>
                <a:lnTo>
                  <a:pt x="4414456" y="5143"/>
                </a:lnTo>
                <a:lnTo>
                  <a:pt x="4408670" y="1357"/>
                </a:lnTo>
                <a:lnTo>
                  <a:pt x="4401312" y="0"/>
                </a:lnTo>
                <a:lnTo>
                  <a:pt x="19812" y="0"/>
                </a:lnTo>
                <a:lnTo>
                  <a:pt x="12215" y="1357"/>
                </a:lnTo>
                <a:lnTo>
                  <a:pt x="5905" y="5143"/>
                </a:lnTo>
                <a:lnTo>
                  <a:pt x="1595" y="10929"/>
                </a:lnTo>
                <a:lnTo>
                  <a:pt x="0" y="18288"/>
                </a:lnTo>
                <a:lnTo>
                  <a:pt x="0" y="2880360"/>
                </a:lnTo>
                <a:lnTo>
                  <a:pt x="1595" y="2887956"/>
                </a:lnTo>
                <a:lnTo>
                  <a:pt x="5905" y="2894266"/>
                </a:lnTo>
                <a:lnTo>
                  <a:pt x="12215" y="2898576"/>
                </a:lnTo>
                <a:lnTo>
                  <a:pt x="19812" y="2900172"/>
                </a:lnTo>
                <a:lnTo>
                  <a:pt x="19812" y="38100"/>
                </a:lnTo>
                <a:lnTo>
                  <a:pt x="38100" y="18288"/>
                </a:lnTo>
                <a:lnTo>
                  <a:pt x="38100" y="38100"/>
                </a:lnTo>
                <a:lnTo>
                  <a:pt x="4381500" y="38100"/>
                </a:lnTo>
                <a:lnTo>
                  <a:pt x="4381500" y="18288"/>
                </a:lnTo>
                <a:lnTo>
                  <a:pt x="4401312" y="38100"/>
                </a:lnTo>
                <a:lnTo>
                  <a:pt x="4401312" y="2900172"/>
                </a:lnTo>
                <a:lnTo>
                  <a:pt x="4408670" y="2898576"/>
                </a:lnTo>
                <a:lnTo>
                  <a:pt x="4414456" y="2894266"/>
                </a:lnTo>
                <a:lnTo>
                  <a:pt x="4418242" y="2887956"/>
                </a:lnTo>
                <a:lnTo>
                  <a:pt x="4419600" y="2880360"/>
                </a:lnTo>
                <a:close/>
              </a:path>
              <a:path w="4419600" h="2900679">
                <a:moveTo>
                  <a:pt x="38100" y="38100"/>
                </a:moveTo>
                <a:lnTo>
                  <a:pt x="38100" y="18288"/>
                </a:lnTo>
                <a:lnTo>
                  <a:pt x="19812" y="38100"/>
                </a:lnTo>
                <a:lnTo>
                  <a:pt x="38100" y="38100"/>
                </a:lnTo>
                <a:close/>
              </a:path>
              <a:path w="4419600" h="2900679">
                <a:moveTo>
                  <a:pt x="38100" y="2862072"/>
                </a:moveTo>
                <a:lnTo>
                  <a:pt x="38100" y="38100"/>
                </a:lnTo>
                <a:lnTo>
                  <a:pt x="19812" y="38100"/>
                </a:lnTo>
                <a:lnTo>
                  <a:pt x="19812" y="2862072"/>
                </a:lnTo>
                <a:lnTo>
                  <a:pt x="38100" y="2862072"/>
                </a:lnTo>
                <a:close/>
              </a:path>
              <a:path w="4419600" h="2900679">
                <a:moveTo>
                  <a:pt x="4401312" y="2862072"/>
                </a:moveTo>
                <a:lnTo>
                  <a:pt x="19812" y="2862072"/>
                </a:lnTo>
                <a:lnTo>
                  <a:pt x="38100" y="2880360"/>
                </a:lnTo>
                <a:lnTo>
                  <a:pt x="38100" y="2900172"/>
                </a:lnTo>
                <a:lnTo>
                  <a:pt x="4381500" y="2900172"/>
                </a:lnTo>
                <a:lnTo>
                  <a:pt x="4381500" y="2880360"/>
                </a:lnTo>
                <a:lnTo>
                  <a:pt x="4401312" y="2862072"/>
                </a:lnTo>
                <a:close/>
              </a:path>
              <a:path w="4419600" h="2900679">
                <a:moveTo>
                  <a:pt x="38100" y="2900172"/>
                </a:moveTo>
                <a:lnTo>
                  <a:pt x="38100" y="2880360"/>
                </a:lnTo>
                <a:lnTo>
                  <a:pt x="19812" y="2862072"/>
                </a:lnTo>
                <a:lnTo>
                  <a:pt x="19812" y="2900172"/>
                </a:lnTo>
                <a:lnTo>
                  <a:pt x="38100" y="2900172"/>
                </a:lnTo>
                <a:close/>
              </a:path>
              <a:path w="4419600" h="2900679">
                <a:moveTo>
                  <a:pt x="4401312" y="38100"/>
                </a:moveTo>
                <a:lnTo>
                  <a:pt x="4381500" y="18288"/>
                </a:lnTo>
                <a:lnTo>
                  <a:pt x="4381500" y="38100"/>
                </a:lnTo>
                <a:lnTo>
                  <a:pt x="4401312" y="38100"/>
                </a:lnTo>
                <a:close/>
              </a:path>
              <a:path w="4419600" h="2900679">
                <a:moveTo>
                  <a:pt x="4401312" y="2862072"/>
                </a:moveTo>
                <a:lnTo>
                  <a:pt x="4401312" y="38100"/>
                </a:lnTo>
                <a:lnTo>
                  <a:pt x="4381500" y="38100"/>
                </a:lnTo>
                <a:lnTo>
                  <a:pt x="4381500" y="2862072"/>
                </a:lnTo>
                <a:lnTo>
                  <a:pt x="4401312" y="2862072"/>
                </a:lnTo>
                <a:close/>
              </a:path>
              <a:path w="4419600" h="2900679">
                <a:moveTo>
                  <a:pt x="4401312" y="2900172"/>
                </a:moveTo>
                <a:lnTo>
                  <a:pt x="4401312" y="2862072"/>
                </a:lnTo>
                <a:lnTo>
                  <a:pt x="4381500" y="2880360"/>
                </a:lnTo>
                <a:lnTo>
                  <a:pt x="4381500" y="2900172"/>
                </a:lnTo>
                <a:lnTo>
                  <a:pt x="4401312" y="2900172"/>
                </a:lnTo>
                <a:close/>
              </a:path>
            </a:pathLst>
          </a:custGeom>
          <a:solidFill>
            <a:srgbClr val="3232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614162" y="3355338"/>
            <a:ext cx="414972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 convert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probabilities </a:t>
            </a:r>
            <a:r>
              <a:rPr sz="1800" spc="-2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prediction,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see</a:t>
            </a:r>
            <a:r>
              <a:rPr sz="1800" spc="-20" dirty="0">
                <a:latin typeface="Arial MT"/>
                <a:cs typeface="Arial MT"/>
              </a:rPr>
              <a:t> that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says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25" dirty="0">
                <a:latin typeface="Arial MT"/>
                <a:cs typeface="Arial MT"/>
              </a:rPr>
              <a:t> “e”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since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highest </a:t>
            </a:r>
            <a:r>
              <a:rPr sz="1800" spc="-10" dirty="0">
                <a:latin typeface="Arial MT"/>
                <a:cs typeface="Arial MT"/>
              </a:rPr>
              <a:t>probability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“h”.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 MT"/>
              <a:cs typeface="Arial MT"/>
            </a:endParaRPr>
          </a:p>
          <a:p>
            <a:pPr marL="12700" marR="35877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Note: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hardly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network. We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have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just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shown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two </a:t>
            </a:r>
            <a:r>
              <a:rPr sz="1800" dirty="0">
                <a:latin typeface="Arial MT"/>
                <a:cs typeface="Arial MT"/>
              </a:rPr>
              <a:t>letters.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pretty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hasn’t </a:t>
            </a:r>
            <a:r>
              <a:rPr sz="1800" spc="-10" dirty="0">
                <a:latin typeface="Arial MT"/>
                <a:cs typeface="Arial MT"/>
              </a:rPr>
              <a:t>learnt </a:t>
            </a:r>
            <a:r>
              <a:rPr sz="1800" dirty="0">
                <a:latin typeface="Arial MT"/>
                <a:cs typeface="Arial MT"/>
              </a:rPr>
              <a:t>anything</a:t>
            </a:r>
            <a:r>
              <a:rPr sz="1800" spc="-20" dirty="0">
                <a:latin typeface="Arial MT"/>
                <a:cs typeface="Arial MT"/>
              </a:rPr>
              <a:t> yet.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91300" y="2532888"/>
            <a:ext cx="2827020" cy="386080"/>
            <a:chOff x="6591300" y="2532888"/>
            <a:chExt cx="2827020" cy="386080"/>
          </a:xfrm>
        </p:grpSpPr>
        <p:sp>
          <p:nvSpPr>
            <p:cNvPr id="40" name="object 40"/>
            <p:cNvSpPr/>
            <p:nvPr/>
          </p:nvSpPr>
          <p:spPr>
            <a:xfrm>
              <a:off x="6600443" y="2543555"/>
              <a:ext cx="2809240" cy="364490"/>
            </a:xfrm>
            <a:custGeom>
              <a:avLst/>
              <a:gdLst/>
              <a:ahLst/>
              <a:cxnLst/>
              <a:rect l="l" t="t" r="r" b="b"/>
              <a:pathLst>
                <a:path w="2809240" h="364489">
                  <a:moveTo>
                    <a:pt x="2808731" y="364235"/>
                  </a:moveTo>
                  <a:lnTo>
                    <a:pt x="2808731" y="0"/>
                  </a:lnTo>
                  <a:lnTo>
                    <a:pt x="0" y="0"/>
                  </a:lnTo>
                  <a:lnTo>
                    <a:pt x="0" y="364235"/>
                  </a:lnTo>
                  <a:lnTo>
                    <a:pt x="2808731" y="364235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91300" y="2532888"/>
              <a:ext cx="2827020" cy="386080"/>
            </a:xfrm>
            <a:custGeom>
              <a:avLst/>
              <a:gdLst/>
              <a:ahLst/>
              <a:cxnLst/>
              <a:rect l="l" t="t" r="r" b="b"/>
              <a:pathLst>
                <a:path w="2827020" h="386080">
                  <a:moveTo>
                    <a:pt x="2827020" y="381000"/>
                  </a:moveTo>
                  <a:lnTo>
                    <a:pt x="2827020" y="4572"/>
                  </a:lnTo>
                  <a:lnTo>
                    <a:pt x="282244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19812" y="19812"/>
                  </a:lnTo>
                  <a:lnTo>
                    <a:pt x="2808732" y="19812"/>
                  </a:lnTo>
                  <a:lnTo>
                    <a:pt x="2808732" y="10668"/>
                  </a:lnTo>
                  <a:lnTo>
                    <a:pt x="2817876" y="19812"/>
                  </a:lnTo>
                  <a:lnTo>
                    <a:pt x="2817876" y="385572"/>
                  </a:lnTo>
                  <a:lnTo>
                    <a:pt x="2822448" y="385572"/>
                  </a:lnTo>
                  <a:lnTo>
                    <a:pt x="2827020" y="381000"/>
                  </a:lnTo>
                  <a:close/>
                </a:path>
                <a:path w="2827020" h="386080">
                  <a:moveTo>
                    <a:pt x="19812" y="19812"/>
                  </a:moveTo>
                  <a:lnTo>
                    <a:pt x="19812" y="10668"/>
                  </a:lnTo>
                  <a:lnTo>
                    <a:pt x="9144" y="19812"/>
                  </a:lnTo>
                  <a:lnTo>
                    <a:pt x="19812" y="19812"/>
                  </a:lnTo>
                  <a:close/>
                </a:path>
                <a:path w="2827020" h="386080">
                  <a:moveTo>
                    <a:pt x="19812" y="365760"/>
                  </a:moveTo>
                  <a:lnTo>
                    <a:pt x="19812" y="19812"/>
                  </a:lnTo>
                  <a:lnTo>
                    <a:pt x="9144" y="19812"/>
                  </a:lnTo>
                  <a:lnTo>
                    <a:pt x="9144" y="365760"/>
                  </a:lnTo>
                  <a:lnTo>
                    <a:pt x="19812" y="365760"/>
                  </a:lnTo>
                  <a:close/>
                </a:path>
                <a:path w="2827020" h="386080">
                  <a:moveTo>
                    <a:pt x="2817876" y="365760"/>
                  </a:moveTo>
                  <a:lnTo>
                    <a:pt x="9144" y="365760"/>
                  </a:lnTo>
                  <a:lnTo>
                    <a:pt x="19812" y="374904"/>
                  </a:lnTo>
                  <a:lnTo>
                    <a:pt x="19812" y="385572"/>
                  </a:lnTo>
                  <a:lnTo>
                    <a:pt x="2808732" y="385572"/>
                  </a:lnTo>
                  <a:lnTo>
                    <a:pt x="2808732" y="374904"/>
                  </a:lnTo>
                  <a:lnTo>
                    <a:pt x="2817876" y="365760"/>
                  </a:lnTo>
                  <a:close/>
                </a:path>
                <a:path w="2827020" h="386080">
                  <a:moveTo>
                    <a:pt x="19812" y="385572"/>
                  </a:moveTo>
                  <a:lnTo>
                    <a:pt x="19812" y="374904"/>
                  </a:lnTo>
                  <a:lnTo>
                    <a:pt x="9144" y="365760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2827020" h="386080">
                  <a:moveTo>
                    <a:pt x="2817876" y="19812"/>
                  </a:moveTo>
                  <a:lnTo>
                    <a:pt x="2808732" y="10668"/>
                  </a:lnTo>
                  <a:lnTo>
                    <a:pt x="2808732" y="19812"/>
                  </a:lnTo>
                  <a:lnTo>
                    <a:pt x="2817876" y="19812"/>
                  </a:lnTo>
                  <a:close/>
                </a:path>
                <a:path w="2827020" h="386080">
                  <a:moveTo>
                    <a:pt x="2817876" y="365760"/>
                  </a:moveTo>
                  <a:lnTo>
                    <a:pt x="2817876" y="19812"/>
                  </a:lnTo>
                  <a:lnTo>
                    <a:pt x="2808732" y="19812"/>
                  </a:lnTo>
                  <a:lnTo>
                    <a:pt x="2808732" y="365760"/>
                  </a:lnTo>
                  <a:lnTo>
                    <a:pt x="2817876" y="365760"/>
                  </a:lnTo>
                  <a:close/>
                </a:path>
                <a:path w="2827020" h="386080">
                  <a:moveTo>
                    <a:pt x="2817876" y="385572"/>
                  </a:moveTo>
                  <a:lnTo>
                    <a:pt x="2817876" y="365760"/>
                  </a:lnTo>
                  <a:lnTo>
                    <a:pt x="2808732" y="374904"/>
                  </a:lnTo>
                  <a:lnTo>
                    <a:pt x="2808732" y="385572"/>
                  </a:lnTo>
                  <a:lnTo>
                    <a:pt x="2817876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195316" y="1926336"/>
            <a:ext cx="4196080" cy="386080"/>
            <a:chOff x="5195316" y="1926336"/>
            <a:chExt cx="4196080" cy="386080"/>
          </a:xfrm>
        </p:grpSpPr>
        <p:sp>
          <p:nvSpPr>
            <p:cNvPr id="43" name="object 43"/>
            <p:cNvSpPr/>
            <p:nvPr/>
          </p:nvSpPr>
          <p:spPr>
            <a:xfrm>
              <a:off x="5204459" y="1935479"/>
              <a:ext cx="4177665" cy="367665"/>
            </a:xfrm>
            <a:custGeom>
              <a:avLst/>
              <a:gdLst/>
              <a:ahLst/>
              <a:cxnLst/>
              <a:rect l="l" t="t" r="r" b="b"/>
              <a:pathLst>
                <a:path w="4177665" h="367664">
                  <a:moveTo>
                    <a:pt x="4177283" y="367283"/>
                  </a:moveTo>
                  <a:lnTo>
                    <a:pt x="4177283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4177283" y="367283"/>
                  </a:lnTo>
                  <a:close/>
                </a:path>
              </a:pathLst>
            </a:custGeom>
            <a:solidFill>
              <a:srgbClr val="FFFF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95316" y="1926336"/>
              <a:ext cx="4196080" cy="386080"/>
            </a:xfrm>
            <a:custGeom>
              <a:avLst/>
              <a:gdLst/>
              <a:ahLst/>
              <a:cxnLst/>
              <a:rect l="l" t="t" r="r" b="b"/>
              <a:pathLst>
                <a:path w="4196080" h="386080">
                  <a:moveTo>
                    <a:pt x="4195572" y="381000"/>
                  </a:moveTo>
                  <a:lnTo>
                    <a:pt x="4195572" y="3048"/>
                  </a:lnTo>
                  <a:lnTo>
                    <a:pt x="4191000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381000"/>
                  </a:lnTo>
                  <a:lnTo>
                    <a:pt x="4572" y="385572"/>
                  </a:lnTo>
                  <a:lnTo>
                    <a:pt x="9144" y="385572"/>
                  </a:ln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4177284" y="18288"/>
                  </a:lnTo>
                  <a:lnTo>
                    <a:pt x="4177284" y="9144"/>
                  </a:lnTo>
                  <a:lnTo>
                    <a:pt x="4186428" y="18288"/>
                  </a:lnTo>
                  <a:lnTo>
                    <a:pt x="4186428" y="385572"/>
                  </a:lnTo>
                  <a:lnTo>
                    <a:pt x="4191000" y="385572"/>
                  </a:lnTo>
                  <a:lnTo>
                    <a:pt x="4195572" y="381000"/>
                  </a:lnTo>
                  <a:close/>
                </a:path>
                <a:path w="4196080" h="386080">
                  <a:moveTo>
                    <a:pt x="19812" y="18288"/>
                  </a:move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close/>
                </a:path>
                <a:path w="4196080" h="386080">
                  <a:moveTo>
                    <a:pt x="19812" y="367284"/>
                  </a:moveTo>
                  <a:lnTo>
                    <a:pt x="19812" y="18288"/>
                  </a:lnTo>
                  <a:lnTo>
                    <a:pt x="9144" y="18288"/>
                  </a:lnTo>
                  <a:lnTo>
                    <a:pt x="9144" y="367284"/>
                  </a:lnTo>
                  <a:lnTo>
                    <a:pt x="19812" y="367284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9144" y="367284"/>
                  </a:lnTo>
                  <a:lnTo>
                    <a:pt x="19812" y="376428"/>
                  </a:lnTo>
                  <a:lnTo>
                    <a:pt x="19812" y="385572"/>
                  </a:lnTo>
                  <a:lnTo>
                    <a:pt x="4177284" y="385572"/>
                  </a:lnTo>
                  <a:lnTo>
                    <a:pt x="4177284" y="376428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19812" y="385572"/>
                  </a:moveTo>
                  <a:lnTo>
                    <a:pt x="19812" y="376428"/>
                  </a:lnTo>
                  <a:lnTo>
                    <a:pt x="9144" y="367284"/>
                  </a:lnTo>
                  <a:lnTo>
                    <a:pt x="9144" y="385572"/>
                  </a:lnTo>
                  <a:lnTo>
                    <a:pt x="19812" y="385572"/>
                  </a:lnTo>
                  <a:close/>
                </a:path>
                <a:path w="4196080" h="386080">
                  <a:moveTo>
                    <a:pt x="4186428" y="18288"/>
                  </a:moveTo>
                  <a:lnTo>
                    <a:pt x="4177284" y="9144"/>
                  </a:lnTo>
                  <a:lnTo>
                    <a:pt x="4177284" y="18288"/>
                  </a:lnTo>
                  <a:lnTo>
                    <a:pt x="4186428" y="18288"/>
                  </a:lnTo>
                  <a:close/>
                </a:path>
                <a:path w="4196080" h="386080">
                  <a:moveTo>
                    <a:pt x="4186428" y="367284"/>
                  </a:moveTo>
                  <a:lnTo>
                    <a:pt x="4186428" y="18288"/>
                  </a:lnTo>
                  <a:lnTo>
                    <a:pt x="4177284" y="18288"/>
                  </a:lnTo>
                  <a:lnTo>
                    <a:pt x="4177284" y="367284"/>
                  </a:lnTo>
                  <a:lnTo>
                    <a:pt x="4186428" y="367284"/>
                  </a:lnTo>
                  <a:close/>
                </a:path>
                <a:path w="4196080" h="386080">
                  <a:moveTo>
                    <a:pt x="4186428" y="385572"/>
                  </a:moveTo>
                  <a:lnTo>
                    <a:pt x="4186428" y="367284"/>
                  </a:lnTo>
                  <a:lnTo>
                    <a:pt x="4177284" y="376428"/>
                  </a:lnTo>
                  <a:lnTo>
                    <a:pt x="4177284" y="385572"/>
                  </a:lnTo>
                  <a:lnTo>
                    <a:pt x="4186428" y="3855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273037" y="1909063"/>
            <a:ext cx="4037329" cy="968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Cambria"/>
                <a:cs typeface="Cambria"/>
              </a:rPr>
              <a:t>h</a:t>
            </a:r>
            <a:r>
              <a:rPr sz="2400" spc="127" baseline="-15625" dirty="0">
                <a:latin typeface="Cambria"/>
                <a:cs typeface="Cambria"/>
              </a:rPr>
              <a:t>t</a:t>
            </a:r>
            <a:r>
              <a:rPr sz="2400" spc="719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8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tanh(W</a:t>
            </a:r>
            <a:r>
              <a:rPr sz="2400" baseline="-15625" dirty="0">
                <a:latin typeface="Cambria"/>
                <a:cs typeface="Cambria"/>
              </a:rPr>
              <a:t>hh</a:t>
            </a:r>
            <a:r>
              <a:rPr sz="2200" dirty="0">
                <a:latin typeface="Cambria"/>
                <a:cs typeface="Cambria"/>
              </a:rPr>
              <a:t>h</a:t>
            </a:r>
            <a:r>
              <a:rPr sz="2400" baseline="-15625" dirty="0">
                <a:latin typeface="Cambria"/>
                <a:cs typeface="Cambria"/>
              </a:rPr>
              <a:t>t</a:t>
            </a:r>
            <a:r>
              <a:rPr sz="1950" baseline="-32051" dirty="0">
                <a:latin typeface="Cambria"/>
                <a:cs typeface="Cambria"/>
              </a:rPr>
              <a:t>1</a:t>
            </a:r>
            <a:r>
              <a:rPr sz="1950" spc="652" baseline="-32051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W</a:t>
            </a:r>
            <a:r>
              <a:rPr sz="2400" spc="112" baseline="-15625" dirty="0">
                <a:latin typeface="Cambria"/>
                <a:cs typeface="Cambria"/>
              </a:rPr>
              <a:t>xh</a:t>
            </a:r>
            <a:r>
              <a:rPr sz="2200" spc="75" dirty="0">
                <a:latin typeface="Cambria"/>
                <a:cs typeface="Cambria"/>
              </a:rPr>
              <a:t>x</a:t>
            </a:r>
            <a:r>
              <a:rPr sz="2400" spc="112" baseline="-15625" dirty="0">
                <a:latin typeface="Cambria"/>
                <a:cs typeface="Cambria"/>
              </a:rPr>
              <a:t>t</a:t>
            </a:r>
            <a:r>
              <a:rPr sz="2400" spc="51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spc="65" dirty="0">
                <a:latin typeface="Cambria"/>
                <a:cs typeface="Cambria"/>
              </a:rPr>
              <a:t> </a:t>
            </a:r>
            <a:r>
              <a:rPr sz="2200" spc="40" dirty="0">
                <a:latin typeface="Cambria"/>
                <a:cs typeface="Cambria"/>
              </a:rPr>
              <a:t>b</a:t>
            </a:r>
            <a:r>
              <a:rPr sz="2400" spc="60" baseline="-15625" dirty="0">
                <a:latin typeface="Cambria"/>
                <a:cs typeface="Cambria"/>
              </a:rPr>
              <a:t>h</a:t>
            </a:r>
            <a:r>
              <a:rPr sz="2200" spc="40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  <a:p>
            <a:pPr marR="92710" algn="r">
              <a:lnSpc>
                <a:spcPct val="100000"/>
              </a:lnSpc>
              <a:spcBef>
                <a:spcPts val="2145"/>
              </a:spcBef>
            </a:pPr>
            <a:r>
              <a:rPr sz="2200" spc="95" dirty="0">
                <a:latin typeface="Cambria"/>
                <a:cs typeface="Cambria"/>
              </a:rPr>
              <a:t>y</a:t>
            </a:r>
            <a:r>
              <a:rPr sz="2400" spc="142" baseline="-15625" dirty="0">
                <a:latin typeface="Cambria"/>
                <a:cs typeface="Cambria"/>
              </a:rPr>
              <a:t>t</a:t>
            </a:r>
            <a:r>
              <a:rPr sz="2400" spc="607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=</a:t>
            </a:r>
            <a:r>
              <a:rPr sz="2200" spc="135" dirty="0">
                <a:latin typeface="Cambria"/>
                <a:cs typeface="Cambria"/>
              </a:rPr>
              <a:t> </a:t>
            </a:r>
            <a:r>
              <a:rPr sz="2200" spc="100" dirty="0">
                <a:latin typeface="Cambria"/>
                <a:cs typeface="Cambria"/>
              </a:rPr>
              <a:t>g(W</a:t>
            </a:r>
            <a:r>
              <a:rPr sz="2400" spc="150" baseline="-15625" dirty="0">
                <a:latin typeface="Cambria"/>
                <a:cs typeface="Cambria"/>
              </a:rPr>
              <a:t>hy</a:t>
            </a:r>
            <a:r>
              <a:rPr sz="2200" spc="100" dirty="0">
                <a:latin typeface="Cambria"/>
                <a:cs typeface="Cambria"/>
              </a:rPr>
              <a:t>h</a:t>
            </a:r>
            <a:r>
              <a:rPr sz="2400" spc="150" baseline="-15625" dirty="0">
                <a:latin typeface="Cambria"/>
                <a:cs typeface="Cambria"/>
              </a:rPr>
              <a:t>t</a:t>
            </a:r>
            <a:r>
              <a:rPr sz="2400" spc="412" baseline="-15625" dirty="0">
                <a:latin typeface="Cambria"/>
                <a:cs typeface="Cambria"/>
              </a:rPr>
              <a:t> </a:t>
            </a:r>
            <a:r>
              <a:rPr sz="2200" spc="420" dirty="0">
                <a:latin typeface="Cambria"/>
                <a:cs typeface="Cambria"/>
              </a:rPr>
              <a:t>+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75" dirty="0">
                <a:latin typeface="Cambria"/>
                <a:cs typeface="Cambria"/>
              </a:rPr>
              <a:t>b</a:t>
            </a:r>
            <a:r>
              <a:rPr sz="2400" spc="112" baseline="-15625" dirty="0">
                <a:latin typeface="Cambria"/>
                <a:cs typeface="Cambria"/>
              </a:rPr>
              <a:t>y</a:t>
            </a:r>
            <a:r>
              <a:rPr sz="2200" spc="75" dirty="0">
                <a:latin typeface="Cambria"/>
                <a:cs typeface="Cambria"/>
              </a:rPr>
              <a:t>)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3369" y="1472177"/>
            <a:ext cx="4136390" cy="1728470"/>
            <a:chOff x="1103369" y="1472177"/>
            <a:chExt cx="4136390" cy="1728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469" y="1510283"/>
              <a:ext cx="4059935" cy="15923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3369" y="1472177"/>
              <a:ext cx="4136390" cy="1728470"/>
            </a:xfrm>
            <a:custGeom>
              <a:avLst/>
              <a:gdLst/>
              <a:ahLst/>
              <a:cxnLst/>
              <a:rect l="l" t="t" r="r" b="b"/>
              <a:pathLst>
                <a:path w="4136390" h="1728470">
                  <a:moveTo>
                    <a:pt x="4136142" y="1708410"/>
                  </a:moveTo>
                  <a:lnTo>
                    <a:pt x="4136142" y="19812"/>
                  </a:lnTo>
                  <a:lnTo>
                    <a:pt x="4134784" y="12215"/>
                  </a:lnTo>
                  <a:lnTo>
                    <a:pt x="4130998" y="5905"/>
                  </a:lnTo>
                  <a:lnTo>
                    <a:pt x="4125212" y="1595"/>
                  </a:lnTo>
                  <a:lnTo>
                    <a:pt x="4117854" y="0"/>
                  </a:lnTo>
                  <a:lnTo>
                    <a:pt x="19812" y="0"/>
                  </a:lnTo>
                  <a:lnTo>
                    <a:pt x="12215" y="1595"/>
                  </a:lnTo>
                  <a:lnTo>
                    <a:pt x="5905" y="5905"/>
                  </a:lnTo>
                  <a:lnTo>
                    <a:pt x="1595" y="12215"/>
                  </a:lnTo>
                  <a:lnTo>
                    <a:pt x="0" y="19812"/>
                  </a:lnTo>
                  <a:lnTo>
                    <a:pt x="0" y="1708410"/>
                  </a:lnTo>
                  <a:lnTo>
                    <a:pt x="1595" y="1716006"/>
                  </a:lnTo>
                  <a:lnTo>
                    <a:pt x="5905" y="1722316"/>
                  </a:lnTo>
                  <a:lnTo>
                    <a:pt x="12215" y="1726626"/>
                  </a:lnTo>
                  <a:lnTo>
                    <a:pt x="19812" y="1728222"/>
                  </a:lnTo>
                  <a:lnTo>
                    <a:pt x="19812" y="38100"/>
                  </a:lnTo>
                  <a:lnTo>
                    <a:pt x="38100" y="19812"/>
                  </a:lnTo>
                  <a:lnTo>
                    <a:pt x="38100" y="38100"/>
                  </a:lnTo>
                  <a:lnTo>
                    <a:pt x="4098042" y="38100"/>
                  </a:lnTo>
                  <a:lnTo>
                    <a:pt x="4098042" y="19812"/>
                  </a:lnTo>
                  <a:lnTo>
                    <a:pt x="4117854" y="38100"/>
                  </a:lnTo>
                  <a:lnTo>
                    <a:pt x="4117854" y="1728222"/>
                  </a:lnTo>
                  <a:lnTo>
                    <a:pt x="4125212" y="1726626"/>
                  </a:lnTo>
                  <a:lnTo>
                    <a:pt x="4130998" y="1722316"/>
                  </a:lnTo>
                  <a:lnTo>
                    <a:pt x="4134784" y="1716006"/>
                  </a:lnTo>
                  <a:lnTo>
                    <a:pt x="4136142" y="1708410"/>
                  </a:lnTo>
                  <a:close/>
                </a:path>
                <a:path w="4136390" h="1728470">
                  <a:moveTo>
                    <a:pt x="38100" y="38100"/>
                  </a:moveTo>
                  <a:lnTo>
                    <a:pt x="38100" y="19812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4136390" h="1728470">
                  <a:moveTo>
                    <a:pt x="38100" y="1690122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690122"/>
                  </a:lnTo>
                  <a:lnTo>
                    <a:pt x="38100" y="1690122"/>
                  </a:lnTo>
                  <a:close/>
                </a:path>
                <a:path w="4136390" h="1728470">
                  <a:moveTo>
                    <a:pt x="4117854" y="1690122"/>
                  </a:moveTo>
                  <a:lnTo>
                    <a:pt x="19812" y="1690122"/>
                  </a:lnTo>
                  <a:lnTo>
                    <a:pt x="38100" y="1708410"/>
                  </a:lnTo>
                  <a:lnTo>
                    <a:pt x="38100" y="1728222"/>
                  </a:lnTo>
                  <a:lnTo>
                    <a:pt x="4098042" y="1728222"/>
                  </a:lnTo>
                  <a:lnTo>
                    <a:pt x="4098042" y="1708410"/>
                  </a:lnTo>
                  <a:lnTo>
                    <a:pt x="4117854" y="1690122"/>
                  </a:lnTo>
                  <a:close/>
                </a:path>
                <a:path w="4136390" h="1728470">
                  <a:moveTo>
                    <a:pt x="38100" y="1728222"/>
                  </a:moveTo>
                  <a:lnTo>
                    <a:pt x="38100" y="1708410"/>
                  </a:lnTo>
                  <a:lnTo>
                    <a:pt x="19812" y="1690122"/>
                  </a:lnTo>
                  <a:lnTo>
                    <a:pt x="19812" y="1728222"/>
                  </a:lnTo>
                  <a:lnTo>
                    <a:pt x="38100" y="1728222"/>
                  </a:lnTo>
                  <a:close/>
                </a:path>
                <a:path w="4136390" h="1728470">
                  <a:moveTo>
                    <a:pt x="4117854" y="38100"/>
                  </a:moveTo>
                  <a:lnTo>
                    <a:pt x="4098042" y="19812"/>
                  </a:lnTo>
                  <a:lnTo>
                    <a:pt x="4098042" y="38100"/>
                  </a:lnTo>
                  <a:lnTo>
                    <a:pt x="4117854" y="38100"/>
                  </a:lnTo>
                  <a:close/>
                </a:path>
                <a:path w="4136390" h="1728470">
                  <a:moveTo>
                    <a:pt x="4117854" y="1690122"/>
                  </a:moveTo>
                  <a:lnTo>
                    <a:pt x="4117854" y="38100"/>
                  </a:lnTo>
                  <a:lnTo>
                    <a:pt x="4098042" y="38100"/>
                  </a:lnTo>
                  <a:lnTo>
                    <a:pt x="4098042" y="1690122"/>
                  </a:lnTo>
                  <a:lnTo>
                    <a:pt x="4117854" y="1690122"/>
                  </a:lnTo>
                  <a:close/>
                </a:path>
                <a:path w="4136390" h="1728470">
                  <a:moveTo>
                    <a:pt x="4117854" y="1728222"/>
                  </a:moveTo>
                  <a:lnTo>
                    <a:pt x="4117854" y="1690122"/>
                  </a:lnTo>
                  <a:lnTo>
                    <a:pt x="4098042" y="1708410"/>
                  </a:lnTo>
                  <a:lnTo>
                    <a:pt x="4098042" y="1728222"/>
                  </a:lnTo>
                  <a:lnTo>
                    <a:pt x="4117854" y="172822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03369" y="3416808"/>
            <a:ext cx="4175760" cy="1804670"/>
            <a:chOff x="1103369" y="3416808"/>
            <a:chExt cx="4175760" cy="18046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469" y="3454907"/>
              <a:ext cx="4099559" cy="17282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03369" y="3416808"/>
              <a:ext cx="4175760" cy="1804670"/>
            </a:xfrm>
            <a:custGeom>
              <a:avLst/>
              <a:gdLst/>
              <a:ahLst/>
              <a:cxnLst/>
              <a:rect l="l" t="t" r="r" b="b"/>
              <a:pathLst>
                <a:path w="4175760" h="1804670">
                  <a:moveTo>
                    <a:pt x="4175766" y="1784604"/>
                  </a:moveTo>
                  <a:lnTo>
                    <a:pt x="4175766" y="18288"/>
                  </a:lnTo>
                  <a:lnTo>
                    <a:pt x="4174408" y="11572"/>
                  </a:lnTo>
                  <a:lnTo>
                    <a:pt x="4170622" y="5715"/>
                  </a:lnTo>
                  <a:lnTo>
                    <a:pt x="4164836" y="1571"/>
                  </a:lnTo>
                  <a:lnTo>
                    <a:pt x="4157478" y="0"/>
                  </a:lnTo>
                  <a:lnTo>
                    <a:pt x="19812" y="0"/>
                  </a:lnTo>
                  <a:lnTo>
                    <a:pt x="12215" y="1571"/>
                  </a:lnTo>
                  <a:lnTo>
                    <a:pt x="5905" y="5715"/>
                  </a:lnTo>
                  <a:lnTo>
                    <a:pt x="1595" y="11572"/>
                  </a:lnTo>
                  <a:lnTo>
                    <a:pt x="0" y="18288"/>
                  </a:lnTo>
                  <a:lnTo>
                    <a:pt x="0" y="1784604"/>
                  </a:lnTo>
                  <a:lnTo>
                    <a:pt x="1595" y="1792200"/>
                  </a:lnTo>
                  <a:lnTo>
                    <a:pt x="5905" y="1798510"/>
                  </a:lnTo>
                  <a:lnTo>
                    <a:pt x="12215" y="1802820"/>
                  </a:lnTo>
                  <a:lnTo>
                    <a:pt x="19812" y="1804416"/>
                  </a:lnTo>
                  <a:lnTo>
                    <a:pt x="19812" y="38100"/>
                  </a:lnTo>
                  <a:lnTo>
                    <a:pt x="38100" y="18288"/>
                  </a:lnTo>
                  <a:lnTo>
                    <a:pt x="38100" y="38100"/>
                  </a:lnTo>
                  <a:lnTo>
                    <a:pt x="4137666" y="38100"/>
                  </a:lnTo>
                  <a:lnTo>
                    <a:pt x="4137666" y="18288"/>
                  </a:lnTo>
                  <a:lnTo>
                    <a:pt x="4157478" y="38100"/>
                  </a:lnTo>
                  <a:lnTo>
                    <a:pt x="4157478" y="1804416"/>
                  </a:lnTo>
                  <a:lnTo>
                    <a:pt x="4164836" y="1802820"/>
                  </a:lnTo>
                  <a:lnTo>
                    <a:pt x="4170622" y="1798510"/>
                  </a:lnTo>
                  <a:lnTo>
                    <a:pt x="4174408" y="1792200"/>
                  </a:lnTo>
                  <a:lnTo>
                    <a:pt x="4175766" y="1784604"/>
                  </a:lnTo>
                  <a:close/>
                </a:path>
                <a:path w="4175760" h="1804670">
                  <a:moveTo>
                    <a:pt x="38100" y="38100"/>
                  </a:moveTo>
                  <a:lnTo>
                    <a:pt x="38100" y="18288"/>
                  </a:lnTo>
                  <a:lnTo>
                    <a:pt x="19812" y="38100"/>
                  </a:lnTo>
                  <a:lnTo>
                    <a:pt x="38100" y="38100"/>
                  </a:lnTo>
                  <a:close/>
                </a:path>
                <a:path w="4175760" h="1804670">
                  <a:moveTo>
                    <a:pt x="38100" y="1766316"/>
                  </a:moveTo>
                  <a:lnTo>
                    <a:pt x="38100" y="38100"/>
                  </a:lnTo>
                  <a:lnTo>
                    <a:pt x="19812" y="38100"/>
                  </a:lnTo>
                  <a:lnTo>
                    <a:pt x="19812" y="1766316"/>
                  </a:lnTo>
                  <a:lnTo>
                    <a:pt x="38100" y="1766316"/>
                  </a:lnTo>
                  <a:close/>
                </a:path>
                <a:path w="4175760" h="1804670">
                  <a:moveTo>
                    <a:pt x="4157478" y="1766316"/>
                  </a:moveTo>
                  <a:lnTo>
                    <a:pt x="19812" y="1766316"/>
                  </a:lnTo>
                  <a:lnTo>
                    <a:pt x="38100" y="1784604"/>
                  </a:lnTo>
                  <a:lnTo>
                    <a:pt x="38100" y="1804416"/>
                  </a:lnTo>
                  <a:lnTo>
                    <a:pt x="4137666" y="1804416"/>
                  </a:lnTo>
                  <a:lnTo>
                    <a:pt x="4137666" y="1784604"/>
                  </a:lnTo>
                  <a:lnTo>
                    <a:pt x="4157478" y="1766316"/>
                  </a:lnTo>
                  <a:close/>
                </a:path>
                <a:path w="4175760" h="1804670">
                  <a:moveTo>
                    <a:pt x="38100" y="1804416"/>
                  </a:moveTo>
                  <a:lnTo>
                    <a:pt x="38100" y="1784604"/>
                  </a:lnTo>
                  <a:lnTo>
                    <a:pt x="19812" y="1766316"/>
                  </a:lnTo>
                  <a:lnTo>
                    <a:pt x="19812" y="1804416"/>
                  </a:lnTo>
                  <a:lnTo>
                    <a:pt x="38100" y="1804416"/>
                  </a:lnTo>
                  <a:close/>
                </a:path>
                <a:path w="4175760" h="1804670">
                  <a:moveTo>
                    <a:pt x="4157478" y="38100"/>
                  </a:moveTo>
                  <a:lnTo>
                    <a:pt x="4137666" y="18288"/>
                  </a:lnTo>
                  <a:lnTo>
                    <a:pt x="4137666" y="38100"/>
                  </a:lnTo>
                  <a:lnTo>
                    <a:pt x="4157478" y="38100"/>
                  </a:lnTo>
                  <a:close/>
                </a:path>
                <a:path w="4175760" h="1804670">
                  <a:moveTo>
                    <a:pt x="4157478" y="1766316"/>
                  </a:moveTo>
                  <a:lnTo>
                    <a:pt x="4157478" y="38100"/>
                  </a:lnTo>
                  <a:lnTo>
                    <a:pt x="4137666" y="38100"/>
                  </a:lnTo>
                  <a:lnTo>
                    <a:pt x="4137666" y="1766316"/>
                  </a:lnTo>
                  <a:lnTo>
                    <a:pt x="4157478" y="1766316"/>
                  </a:lnTo>
                  <a:close/>
                </a:path>
                <a:path w="4175760" h="1804670">
                  <a:moveTo>
                    <a:pt x="4157478" y="1804416"/>
                  </a:moveTo>
                  <a:lnTo>
                    <a:pt x="4157478" y="1766316"/>
                  </a:lnTo>
                  <a:lnTo>
                    <a:pt x="4137666" y="1784604"/>
                  </a:lnTo>
                  <a:lnTo>
                    <a:pt x="4137666" y="1804416"/>
                  </a:lnTo>
                  <a:lnTo>
                    <a:pt x="4157478" y="1804416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3455" y="1865375"/>
            <a:ext cx="3508247" cy="288493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8573" y="488706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1"/>
                </a:solidFill>
              </a:rPr>
              <a:t>RNN</a:t>
            </a:r>
            <a:r>
              <a:rPr sz="4000" spc="-75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–</a:t>
            </a:r>
            <a:r>
              <a:rPr sz="4000" spc="-75" dirty="0">
                <a:solidFill>
                  <a:schemeClr val="bg1"/>
                </a:solidFill>
              </a:rPr>
              <a:t> </a:t>
            </a:r>
            <a:r>
              <a:rPr sz="4000" dirty="0">
                <a:solidFill>
                  <a:schemeClr val="bg1"/>
                </a:solidFill>
              </a:rPr>
              <a:t>Different</a:t>
            </a:r>
            <a:r>
              <a:rPr sz="4000" spc="-100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Representations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3340" y="1371593"/>
            <a:ext cx="4893945" cy="2030095"/>
            <a:chOff x="3863340" y="1371593"/>
            <a:chExt cx="4893945" cy="2030095"/>
          </a:xfrm>
        </p:grpSpPr>
        <p:sp>
          <p:nvSpPr>
            <p:cNvPr id="3" name="object 3"/>
            <p:cNvSpPr/>
            <p:nvPr/>
          </p:nvSpPr>
          <p:spPr>
            <a:xfrm>
              <a:off x="4222242" y="1749552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69814" y="1749552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03670" y="1749552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3340" y="1371593"/>
              <a:ext cx="4893563" cy="11094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89754" y="234696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70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23610" y="234696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323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16418" y="234696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6418" y="2474975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3D3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2148" y="2474975"/>
              <a:ext cx="714755" cy="9265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3340" y="2481072"/>
              <a:ext cx="717804" cy="920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4768" y="2481072"/>
              <a:ext cx="713231" cy="9204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0912" y="2481072"/>
              <a:ext cx="713231" cy="9204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7496" y="3267456"/>
              <a:ext cx="18288" cy="18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6932" y="3267456"/>
              <a:ext cx="18288" cy="18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0940" y="3267456"/>
              <a:ext cx="13716" cy="1828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01261" y="1371593"/>
            <a:ext cx="1308100" cy="2030095"/>
            <a:chOff x="1001261" y="1371593"/>
            <a:chExt cx="1308100" cy="203009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261" y="1371593"/>
              <a:ext cx="1307598" cy="20299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1855" y="2474975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609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003804" y="2377439"/>
            <a:ext cx="187960" cy="85725"/>
            <a:chOff x="3003804" y="2377439"/>
            <a:chExt cx="187960" cy="8572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3804" y="2377439"/>
              <a:ext cx="187452" cy="182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3804" y="2432303"/>
              <a:ext cx="187452" cy="182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2948" y="2453639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5">
                  <a:moveTo>
                    <a:pt x="0" y="0"/>
                  </a:moveTo>
                  <a:lnTo>
                    <a:pt x="178307" y="0"/>
                  </a:lnTo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2948" y="2459735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5">
                  <a:moveTo>
                    <a:pt x="0" y="0"/>
                  </a:moveTo>
                  <a:lnTo>
                    <a:pt x="178307" y="0"/>
                  </a:lnTo>
                </a:path>
              </a:pathLst>
            </a:custGeom>
            <a:ln w="6095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57188" y="420093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RNN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–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Different</a:t>
            </a:r>
            <a:r>
              <a:rPr spc="-10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Representations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grpSp>
        <p:nvGrpSpPr>
          <p:cNvPr id="30" name="object 30"/>
          <p:cNvGrpSpPr/>
          <p:nvPr/>
        </p:nvGrpSpPr>
        <p:grpSpPr>
          <a:xfrm>
            <a:off x="2510027" y="3959352"/>
            <a:ext cx="6456045" cy="2417445"/>
            <a:chOff x="2510027" y="3959352"/>
            <a:chExt cx="6456045" cy="2417445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31636" y="3959352"/>
              <a:ext cx="315468" cy="4069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50507" y="4368546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>
                  <a:moveTo>
                    <a:pt x="0" y="0"/>
                  </a:moveTo>
                  <a:lnTo>
                    <a:pt x="960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19171" y="3959352"/>
              <a:ext cx="6446519" cy="10241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1695" y="4978908"/>
              <a:ext cx="45719" cy="27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8283" y="4978908"/>
              <a:ext cx="45719" cy="27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60536" y="4978908"/>
              <a:ext cx="50292" cy="274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558283" y="50086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35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11695" y="50086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60536" y="50086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4848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0027" y="4983480"/>
              <a:ext cx="1920239" cy="13929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8867" y="4978908"/>
              <a:ext cx="1920239" cy="13975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3992" y="4978908"/>
              <a:ext cx="1933955" cy="1397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137" y="1095857"/>
            <a:ext cx="7642859" cy="31953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Some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times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only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recent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context</a:t>
            </a:r>
            <a:endParaRPr sz="26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Language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model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Trying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predict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next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word</a:t>
            </a:r>
            <a:endParaRPr sz="26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5650" algn="l"/>
                <a:tab pos="5501005" algn="l"/>
              </a:tabLst>
            </a:pP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The clouds are in the </a:t>
            </a:r>
            <a:r>
              <a:rPr sz="2600" i="1" u="heavy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Arial"/>
                <a:cs typeface="Arial"/>
              </a:rPr>
              <a:t>	</a:t>
            </a:r>
            <a:endParaRPr sz="2600">
              <a:latin typeface="Arial"/>
              <a:cs typeface="Arial"/>
            </a:endParaRPr>
          </a:p>
          <a:p>
            <a:pPr marL="755650" lvl="1" indent="-286385">
              <a:lnSpc>
                <a:spcPct val="100000"/>
              </a:lnSpc>
              <a:spcBef>
                <a:spcPts val="625"/>
              </a:spcBef>
              <a:buChar char="–"/>
              <a:tabLst>
                <a:tab pos="755650" algn="l"/>
              </a:tabLst>
            </a:pPr>
            <a:r>
              <a:rPr sz="2600" dirty="0">
                <a:latin typeface="Arial MT"/>
                <a:cs typeface="Arial MT"/>
              </a:rPr>
              <a:t>No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further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context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required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(“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Sky”</a:t>
            </a:r>
            <a:r>
              <a:rPr sz="26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next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word)</a:t>
            </a:r>
            <a:endParaRPr sz="2600">
              <a:latin typeface="Arial MT"/>
              <a:cs typeface="Arial MT"/>
            </a:endParaRPr>
          </a:p>
          <a:p>
            <a:pPr marL="756285" marR="43815" lvl="1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285" algn="l"/>
              </a:tabLst>
            </a:pPr>
            <a:r>
              <a:rPr sz="2600" dirty="0">
                <a:latin typeface="Arial MT"/>
                <a:cs typeface="Arial MT"/>
              </a:rPr>
              <a:t>Gap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between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relevant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information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the </a:t>
            </a:r>
            <a:r>
              <a:rPr sz="2600" dirty="0">
                <a:latin typeface="Arial MT"/>
                <a:cs typeface="Arial MT"/>
              </a:rPr>
              <a:t>place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small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RNNs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learn</a:t>
            </a:r>
            <a:r>
              <a:rPr sz="2600" spc="-25" dirty="0">
                <a:latin typeface="Arial MT"/>
                <a:cs typeface="Arial MT"/>
              </a:rPr>
              <a:t> to </a:t>
            </a:r>
            <a:r>
              <a:rPr sz="2600" dirty="0">
                <a:latin typeface="Arial MT"/>
                <a:cs typeface="Arial MT"/>
              </a:rPr>
              <a:t>predict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Short</a:t>
            </a:r>
            <a:r>
              <a:rPr sz="26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30" dirty="0">
                <a:solidFill>
                  <a:srgbClr val="FF0000"/>
                </a:solidFill>
                <a:latin typeface="Arial"/>
                <a:cs typeface="Arial"/>
              </a:rPr>
              <a:t>Term</a:t>
            </a:r>
            <a:r>
              <a:rPr sz="2600" i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rgbClr val="FF0000"/>
                </a:solidFill>
                <a:latin typeface="Arial"/>
                <a:cs typeface="Arial"/>
              </a:rPr>
              <a:t>Dependency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68751" y="4809744"/>
            <a:ext cx="3810000" cy="1524000"/>
            <a:chOff x="2968751" y="4809744"/>
            <a:chExt cx="3810000" cy="1524000"/>
          </a:xfrm>
        </p:grpSpPr>
        <p:sp>
          <p:nvSpPr>
            <p:cNvPr id="4" name="object 4"/>
            <p:cNvSpPr/>
            <p:nvPr/>
          </p:nvSpPr>
          <p:spPr>
            <a:xfrm>
              <a:off x="5681472" y="481279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>
                  <a:moveTo>
                    <a:pt x="0" y="0"/>
                  </a:moveTo>
                  <a:lnTo>
                    <a:pt x="18288" y="0"/>
                  </a:lnTo>
                </a:path>
              </a:pathLst>
            </a:custGeom>
            <a:ln w="6095">
              <a:solidFill>
                <a:srgbClr val="7EAD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24783" y="51175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47743" y="51175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16623" y="51175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3A3A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319" y="5160264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>
                  <a:moveTo>
                    <a:pt x="0" y="0"/>
                  </a:moveTo>
                  <a:lnTo>
                    <a:pt x="48767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751" y="4815840"/>
              <a:ext cx="3809999" cy="8290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58383" y="564184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99759" y="575767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0E0E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6319" y="5794247"/>
              <a:ext cx="48895" cy="6350"/>
            </a:xfrm>
            <a:custGeom>
              <a:avLst/>
              <a:gdLst/>
              <a:ahLst/>
              <a:cxnLst/>
              <a:rect l="l" t="t" r="r" b="b"/>
              <a:pathLst>
                <a:path w="48895" h="6350">
                  <a:moveTo>
                    <a:pt x="0" y="0"/>
                  </a:moveTo>
                  <a:lnTo>
                    <a:pt x="48767" y="0"/>
                  </a:lnTo>
                </a:path>
                <a:path w="48895" h="6350">
                  <a:moveTo>
                    <a:pt x="0" y="6096"/>
                  </a:moveTo>
                  <a:lnTo>
                    <a:pt x="48767" y="6096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3727" y="5638800"/>
              <a:ext cx="518159" cy="6705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592" y="5638800"/>
              <a:ext cx="518159" cy="6705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575" y="5644896"/>
              <a:ext cx="518159" cy="6644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711" y="5644896"/>
              <a:ext cx="518159" cy="6888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8751" y="5644896"/>
              <a:ext cx="512063" cy="6827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12591" y="6330696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>
                  <a:moveTo>
                    <a:pt x="0" y="0"/>
                  </a:moveTo>
                  <a:lnTo>
                    <a:pt x="18288" y="0"/>
                  </a:lnTo>
                </a:path>
              </a:pathLst>
            </a:custGeom>
            <a:ln w="6095">
              <a:solidFill>
                <a:srgbClr val="7EAD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44137" y="452239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85" y="1095857"/>
            <a:ext cx="7641590" cy="31953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Some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times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longer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context</a:t>
            </a:r>
            <a:endParaRPr sz="26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755650" algn="l"/>
              </a:tabLst>
            </a:pP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6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grew</a:t>
            </a:r>
            <a:r>
              <a:rPr sz="26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up</a:t>
            </a:r>
            <a:r>
              <a:rPr sz="26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6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France………………</a:t>
            </a:r>
            <a:r>
              <a:rPr sz="26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6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speak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rgbClr val="FF0000"/>
                </a:solidFill>
                <a:latin typeface="Arial"/>
                <a:cs typeface="Arial"/>
              </a:rPr>
              <a:t>fluent</a:t>
            </a:r>
            <a:endParaRPr sz="2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tabLst>
                <a:tab pos="2784475" algn="l"/>
              </a:tabLst>
            </a:pPr>
            <a:r>
              <a:rPr sz="2600" i="1" u="heavy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Arial"/>
                <a:cs typeface="Arial"/>
              </a:rPr>
              <a:t>	</a:t>
            </a:r>
            <a:r>
              <a:rPr sz="2600" i="1" spc="-5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755650" lvl="1" indent="-286385">
              <a:lnSpc>
                <a:spcPct val="100000"/>
              </a:lnSpc>
              <a:spcBef>
                <a:spcPts val="625"/>
              </a:spcBef>
              <a:buChar char="–"/>
              <a:tabLst>
                <a:tab pos="755650" algn="l"/>
              </a:tabLst>
            </a:pPr>
            <a:r>
              <a:rPr sz="2600" dirty="0">
                <a:latin typeface="Arial MT"/>
                <a:cs typeface="Arial MT"/>
              </a:rPr>
              <a:t>Recent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context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tells: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Name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language.</a:t>
            </a:r>
            <a:endParaRPr sz="2600">
              <a:latin typeface="Arial MT"/>
              <a:cs typeface="Arial MT"/>
            </a:endParaRPr>
          </a:p>
          <a:p>
            <a:pPr marL="847725" lvl="1" indent="-378460">
              <a:lnSpc>
                <a:spcPct val="100000"/>
              </a:lnSpc>
              <a:spcBef>
                <a:spcPts val="625"/>
              </a:spcBef>
              <a:buChar char="–"/>
              <a:tabLst>
                <a:tab pos="847725" algn="l"/>
              </a:tabLst>
            </a:pPr>
            <a:r>
              <a:rPr sz="2600" dirty="0">
                <a:latin typeface="Arial MT"/>
                <a:cs typeface="Arial MT"/>
              </a:rPr>
              <a:t>Which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language?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context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France</a:t>
            </a:r>
            <a:endParaRPr sz="2600">
              <a:latin typeface="Arial MT"/>
              <a:cs typeface="Arial MT"/>
            </a:endParaRPr>
          </a:p>
          <a:p>
            <a:pPr marL="756285" marR="144780" lvl="1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285" algn="l"/>
              </a:tabLst>
            </a:pPr>
            <a:r>
              <a:rPr sz="2600" dirty="0">
                <a:latin typeface="Arial MT"/>
                <a:cs typeface="Arial MT"/>
              </a:rPr>
              <a:t>Gap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between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relevant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info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point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need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very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large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–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Long</a:t>
            </a:r>
            <a:r>
              <a:rPr sz="26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30" dirty="0">
                <a:solidFill>
                  <a:srgbClr val="FF0000"/>
                </a:solidFill>
                <a:latin typeface="Arial"/>
                <a:cs typeface="Arial"/>
              </a:rPr>
              <a:t>Term</a:t>
            </a:r>
            <a:r>
              <a:rPr sz="2600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rgbClr val="FF0000"/>
                </a:solidFill>
                <a:latin typeface="Arial"/>
                <a:cs typeface="Arial"/>
              </a:rPr>
              <a:t>Dependency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94560" y="4809744"/>
            <a:ext cx="5440680" cy="1586865"/>
            <a:chOff x="2194560" y="4809744"/>
            <a:chExt cx="5440680" cy="1586865"/>
          </a:xfrm>
        </p:grpSpPr>
        <p:sp>
          <p:nvSpPr>
            <p:cNvPr id="4" name="object 4"/>
            <p:cNvSpPr/>
            <p:nvPr/>
          </p:nvSpPr>
          <p:spPr>
            <a:xfrm>
              <a:off x="2464308" y="512749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4572">
              <a:solidFill>
                <a:srgbClr val="191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2704" y="512749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0" y="4809744"/>
              <a:ext cx="5440679" cy="987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71800" y="55801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5C5C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5908" y="55801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66944" y="55801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6868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40195" y="55801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99731" y="558012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454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2704" y="5795010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0" y="0"/>
                  </a:moveTo>
                  <a:lnTo>
                    <a:pt x="4572" y="0"/>
                  </a:lnTo>
                </a:path>
              </a:pathLst>
            </a:custGeom>
            <a:ln w="4572">
              <a:solidFill>
                <a:srgbClr val="0A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9936" y="5797296"/>
              <a:ext cx="274320" cy="580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0116" y="5797296"/>
              <a:ext cx="274320" cy="5806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9188" y="5792724"/>
              <a:ext cx="297179" cy="5852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8860" y="5797296"/>
              <a:ext cx="320040" cy="5989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9651" y="5792724"/>
              <a:ext cx="297179" cy="5852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4" y="5797296"/>
              <a:ext cx="324612" cy="5989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3752" y="6272783"/>
              <a:ext cx="105156" cy="1828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77214" y="38926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7005" y="42319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1271009" y="2074164"/>
            <a:ext cx="8021320" cy="675640"/>
          </a:xfrm>
          <a:custGeom>
            <a:avLst/>
            <a:gdLst/>
            <a:ahLst/>
            <a:cxnLst/>
            <a:rect l="l" t="t" r="r" b="b"/>
            <a:pathLst>
              <a:path w="8021320" h="675639">
                <a:moveTo>
                  <a:pt x="8020818" y="669036"/>
                </a:moveTo>
                <a:lnTo>
                  <a:pt x="8020818" y="6096"/>
                </a:lnTo>
                <a:lnTo>
                  <a:pt x="8014722" y="0"/>
                </a:lnTo>
                <a:lnTo>
                  <a:pt x="6096" y="0"/>
                </a:lnTo>
                <a:lnTo>
                  <a:pt x="0" y="6096"/>
                </a:lnTo>
                <a:lnTo>
                  <a:pt x="0" y="669036"/>
                </a:lnTo>
                <a:lnTo>
                  <a:pt x="6096" y="675132"/>
                </a:lnTo>
                <a:lnTo>
                  <a:pt x="15240" y="675132"/>
                </a:lnTo>
                <a:lnTo>
                  <a:pt x="15240" y="28956"/>
                </a:lnTo>
                <a:lnTo>
                  <a:pt x="28956" y="13716"/>
                </a:lnTo>
                <a:lnTo>
                  <a:pt x="28956" y="28956"/>
                </a:lnTo>
                <a:lnTo>
                  <a:pt x="7991862" y="28956"/>
                </a:lnTo>
                <a:lnTo>
                  <a:pt x="7991862" y="13716"/>
                </a:lnTo>
                <a:lnTo>
                  <a:pt x="8005578" y="28956"/>
                </a:lnTo>
                <a:lnTo>
                  <a:pt x="8005578" y="675132"/>
                </a:lnTo>
                <a:lnTo>
                  <a:pt x="8014722" y="675132"/>
                </a:lnTo>
                <a:lnTo>
                  <a:pt x="8020818" y="669036"/>
                </a:lnTo>
                <a:close/>
              </a:path>
              <a:path w="8021320" h="675639">
                <a:moveTo>
                  <a:pt x="28956" y="28956"/>
                </a:moveTo>
                <a:lnTo>
                  <a:pt x="28956" y="13716"/>
                </a:lnTo>
                <a:lnTo>
                  <a:pt x="15240" y="28956"/>
                </a:lnTo>
                <a:lnTo>
                  <a:pt x="28956" y="28956"/>
                </a:lnTo>
                <a:close/>
              </a:path>
              <a:path w="8021320" h="675639">
                <a:moveTo>
                  <a:pt x="28956" y="646176"/>
                </a:moveTo>
                <a:lnTo>
                  <a:pt x="28956" y="28956"/>
                </a:lnTo>
                <a:lnTo>
                  <a:pt x="15240" y="28956"/>
                </a:lnTo>
                <a:lnTo>
                  <a:pt x="15240" y="646176"/>
                </a:lnTo>
                <a:lnTo>
                  <a:pt x="28956" y="646176"/>
                </a:lnTo>
                <a:close/>
              </a:path>
              <a:path w="8021320" h="675639">
                <a:moveTo>
                  <a:pt x="8005578" y="646176"/>
                </a:moveTo>
                <a:lnTo>
                  <a:pt x="15240" y="646176"/>
                </a:lnTo>
                <a:lnTo>
                  <a:pt x="28956" y="659892"/>
                </a:lnTo>
                <a:lnTo>
                  <a:pt x="28956" y="675132"/>
                </a:lnTo>
                <a:lnTo>
                  <a:pt x="7991862" y="675132"/>
                </a:lnTo>
                <a:lnTo>
                  <a:pt x="7991862" y="659892"/>
                </a:lnTo>
                <a:lnTo>
                  <a:pt x="8005578" y="646176"/>
                </a:lnTo>
                <a:close/>
              </a:path>
              <a:path w="8021320" h="675639">
                <a:moveTo>
                  <a:pt x="28956" y="675132"/>
                </a:moveTo>
                <a:lnTo>
                  <a:pt x="28956" y="659892"/>
                </a:lnTo>
                <a:lnTo>
                  <a:pt x="15240" y="646176"/>
                </a:lnTo>
                <a:lnTo>
                  <a:pt x="15240" y="675132"/>
                </a:lnTo>
                <a:lnTo>
                  <a:pt x="28956" y="675132"/>
                </a:lnTo>
                <a:close/>
              </a:path>
              <a:path w="8021320" h="675639">
                <a:moveTo>
                  <a:pt x="8005578" y="28956"/>
                </a:moveTo>
                <a:lnTo>
                  <a:pt x="7991862" y="13716"/>
                </a:lnTo>
                <a:lnTo>
                  <a:pt x="7991862" y="28956"/>
                </a:lnTo>
                <a:lnTo>
                  <a:pt x="8005578" y="28956"/>
                </a:lnTo>
                <a:close/>
              </a:path>
              <a:path w="8021320" h="675639">
                <a:moveTo>
                  <a:pt x="8005578" y="646176"/>
                </a:moveTo>
                <a:lnTo>
                  <a:pt x="8005578" y="28956"/>
                </a:lnTo>
                <a:lnTo>
                  <a:pt x="7991862" y="28956"/>
                </a:lnTo>
                <a:lnTo>
                  <a:pt x="7991862" y="646176"/>
                </a:lnTo>
                <a:lnTo>
                  <a:pt x="8005578" y="646176"/>
                </a:lnTo>
                <a:close/>
              </a:path>
              <a:path w="8021320" h="675639">
                <a:moveTo>
                  <a:pt x="8005578" y="675132"/>
                </a:moveTo>
                <a:lnTo>
                  <a:pt x="8005578" y="646176"/>
                </a:lnTo>
                <a:lnTo>
                  <a:pt x="7991862" y="659892"/>
                </a:lnTo>
                <a:lnTo>
                  <a:pt x="7991862" y="675132"/>
                </a:lnTo>
                <a:lnTo>
                  <a:pt x="8005578" y="6751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0985" y="1174495"/>
            <a:ext cx="8581390" cy="264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4528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RNNs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don’t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just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memory;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they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i="1" spc="-20" dirty="0">
                <a:latin typeface="Arial"/>
                <a:cs typeface="Arial"/>
              </a:rPr>
              <a:t>long </a:t>
            </a:r>
            <a:r>
              <a:rPr sz="2600" i="1" dirty="0">
                <a:latin typeface="Arial"/>
                <a:cs typeface="Arial"/>
              </a:rPr>
              <a:t>term</a:t>
            </a:r>
            <a:r>
              <a:rPr sz="2600" i="1" spc="-35" dirty="0">
                <a:latin typeface="Arial"/>
                <a:cs typeface="Arial"/>
              </a:rPr>
              <a:t> </a:t>
            </a:r>
            <a:r>
              <a:rPr sz="2600" spc="-10" dirty="0">
                <a:latin typeface="Arial MT"/>
                <a:cs typeface="Arial MT"/>
              </a:rPr>
              <a:t>memory.</a:t>
            </a:r>
            <a:endParaRPr sz="2600">
              <a:latin typeface="Arial MT"/>
              <a:cs typeface="Arial MT"/>
            </a:endParaRPr>
          </a:p>
          <a:p>
            <a:pPr marL="805180" marR="5080">
              <a:lnSpc>
                <a:spcPct val="100000"/>
              </a:lnSpc>
              <a:spcBef>
                <a:spcPts val="1160"/>
              </a:spcBef>
              <a:tabLst>
                <a:tab pos="8567420" algn="l"/>
              </a:tabLst>
            </a:pP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Radovan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Karadžić</a:t>
            </a:r>
            <a:r>
              <a:rPr sz="1800" i="1" spc="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i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first</a:t>
            </a:r>
            <a:r>
              <a:rPr sz="1800" i="1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president</a:t>
            </a:r>
            <a:r>
              <a:rPr sz="18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i="1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Republika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Srpska</a:t>
            </a:r>
            <a:r>
              <a:rPr sz="1800" i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was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declared a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war criminal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……………..and should be sent to </a:t>
            </a:r>
            <a:r>
              <a:rPr sz="1800" i="1" u="sng" dirty="0">
                <a:solidFill>
                  <a:srgbClr val="212121"/>
                </a:solidFill>
                <a:uFill>
                  <a:solidFill>
                    <a:srgbClr val="202020"/>
                  </a:solidFill>
                </a:uFill>
                <a:latin typeface="Arial"/>
                <a:cs typeface="Arial"/>
              </a:rPr>
              <a:t>	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800">
              <a:latin typeface="Arial"/>
              <a:cs typeface="Arial"/>
            </a:endParaRPr>
          </a:p>
          <a:p>
            <a:pPr marL="354965" marR="497205" indent="-342900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600" dirty="0">
                <a:latin typeface="Arial MT"/>
                <a:cs typeface="Arial MT"/>
              </a:rPr>
              <a:t>If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RNN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wasn’t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able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look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back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much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(i.e.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before </a:t>
            </a:r>
            <a:r>
              <a:rPr sz="2600" dirty="0">
                <a:latin typeface="Arial MT"/>
                <a:cs typeface="Arial MT"/>
              </a:rPr>
              <a:t>“should”),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then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many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different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options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could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arise: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12364" y="4290060"/>
            <a:ext cx="4029710" cy="2001520"/>
            <a:chOff x="2912364" y="4290060"/>
            <a:chExt cx="4029710" cy="20015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5218" y="4489503"/>
              <a:ext cx="3802877" cy="16622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12364" y="4290060"/>
              <a:ext cx="4029710" cy="2001520"/>
            </a:xfrm>
            <a:custGeom>
              <a:avLst/>
              <a:gdLst/>
              <a:ahLst/>
              <a:cxnLst/>
              <a:rect l="l" t="t" r="r" b="b"/>
              <a:pathLst>
                <a:path w="4029709" h="2001520">
                  <a:moveTo>
                    <a:pt x="4029456" y="1994916"/>
                  </a:moveTo>
                  <a:lnTo>
                    <a:pt x="4029456" y="6096"/>
                  </a:lnTo>
                  <a:lnTo>
                    <a:pt x="4023360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1994916"/>
                  </a:lnTo>
                  <a:lnTo>
                    <a:pt x="7620" y="2001012"/>
                  </a:lnTo>
                  <a:lnTo>
                    <a:pt x="15240" y="2001012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4002024" y="28956"/>
                  </a:lnTo>
                  <a:lnTo>
                    <a:pt x="4002024" y="15240"/>
                  </a:lnTo>
                  <a:lnTo>
                    <a:pt x="4015740" y="28956"/>
                  </a:lnTo>
                  <a:lnTo>
                    <a:pt x="4015740" y="2001012"/>
                  </a:lnTo>
                  <a:lnTo>
                    <a:pt x="4023360" y="2001012"/>
                  </a:lnTo>
                  <a:lnTo>
                    <a:pt x="4029456" y="1994916"/>
                  </a:lnTo>
                  <a:close/>
                </a:path>
                <a:path w="4029709" h="2001520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4029709" h="2001520">
                  <a:moveTo>
                    <a:pt x="28956" y="1973580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973580"/>
                  </a:lnTo>
                  <a:lnTo>
                    <a:pt x="28956" y="1973580"/>
                  </a:lnTo>
                  <a:close/>
                </a:path>
                <a:path w="4029709" h="2001520">
                  <a:moveTo>
                    <a:pt x="4015740" y="1973580"/>
                  </a:moveTo>
                  <a:lnTo>
                    <a:pt x="15240" y="1973580"/>
                  </a:lnTo>
                  <a:lnTo>
                    <a:pt x="28956" y="1987296"/>
                  </a:lnTo>
                  <a:lnTo>
                    <a:pt x="28956" y="2001012"/>
                  </a:lnTo>
                  <a:lnTo>
                    <a:pt x="4002024" y="2001012"/>
                  </a:lnTo>
                  <a:lnTo>
                    <a:pt x="4002024" y="1987296"/>
                  </a:lnTo>
                  <a:lnTo>
                    <a:pt x="4015740" y="1973580"/>
                  </a:lnTo>
                  <a:close/>
                </a:path>
                <a:path w="4029709" h="2001520">
                  <a:moveTo>
                    <a:pt x="28956" y="2001012"/>
                  </a:moveTo>
                  <a:lnTo>
                    <a:pt x="28956" y="1987296"/>
                  </a:lnTo>
                  <a:lnTo>
                    <a:pt x="15240" y="1973580"/>
                  </a:lnTo>
                  <a:lnTo>
                    <a:pt x="15240" y="2001012"/>
                  </a:lnTo>
                  <a:lnTo>
                    <a:pt x="28956" y="2001012"/>
                  </a:lnTo>
                  <a:close/>
                </a:path>
                <a:path w="4029709" h="2001520">
                  <a:moveTo>
                    <a:pt x="4015740" y="28956"/>
                  </a:moveTo>
                  <a:lnTo>
                    <a:pt x="4002024" y="15240"/>
                  </a:lnTo>
                  <a:lnTo>
                    <a:pt x="4002024" y="28956"/>
                  </a:lnTo>
                  <a:lnTo>
                    <a:pt x="4015740" y="28956"/>
                  </a:lnTo>
                  <a:close/>
                </a:path>
                <a:path w="4029709" h="2001520">
                  <a:moveTo>
                    <a:pt x="4015740" y="1973580"/>
                  </a:moveTo>
                  <a:lnTo>
                    <a:pt x="4015740" y="28956"/>
                  </a:lnTo>
                  <a:lnTo>
                    <a:pt x="4002024" y="28956"/>
                  </a:lnTo>
                  <a:lnTo>
                    <a:pt x="4002024" y="1973580"/>
                  </a:lnTo>
                  <a:lnTo>
                    <a:pt x="4015740" y="1973580"/>
                  </a:lnTo>
                  <a:close/>
                </a:path>
                <a:path w="4029709" h="2001520">
                  <a:moveTo>
                    <a:pt x="4015740" y="2001012"/>
                  </a:moveTo>
                  <a:lnTo>
                    <a:pt x="4015740" y="1973580"/>
                  </a:lnTo>
                  <a:lnTo>
                    <a:pt x="4002024" y="1987296"/>
                  </a:lnTo>
                  <a:lnTo>
                    <a:pt x="4002024" y="2001012"/>
                  </a:lnTo>
                  <a:lnTo>
                    <a:pt x="4015740" y="2001012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6" y="4466856"/>
              <a:ext cx="3767454" cy="1470660"/>
            </a:xfrm>
            <a:custGeom>
              <a:avLst/>
              <a:gdLst/>
              <a:ahLst/>
              <a:cxnLst/>
              <a:rect l="l" t="t" r="r" b="b"/>
              <a:pathLst>
                <a:path w="3767454" h="1470660">
                  <a:moveTo>
                    <a:pt x="3758184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6096" y="228600"/>
                  </a:lnTo>
                  <a:lnTo>
                    <a:pt x="13716" y="228600"/>
                  </a:lnTo>
                  <a:lnTo>
                    <a:pt x="3744468" y="228600"/>
                  </a:lnTo>
                  <a:lnTo>
                    <a:pt x="3750564" y="228600"/>
                  </a:lnTo>
                  <a:lnTo>
                    <a:pt x="3758184" y="228600"/>
                  </a:lnTo>
                  <a:lnTo>
                    <a:pt x="3758184" y="0"/>
                  </a:lnTo>
                  <a:close/>
                </a:path>
                <a:path w="3767454" h="1470660">
                  <a:moveTo>
                    <a:pt x="3767328" y="1200912"/>
                  </a:moveTo>
                  <a:lnTo>
                    <a:pt x="10668" y="1200912"/>
                  </a:lnTo>
                  <a:lnTo>
                    <a:pt x="10668" y="1470660"/>
                  </a:lnTo>
                  <a:lnTo>
                    <a:pt x="16764" y="1470660"/>
                  </a:lnTo>
                  <a:lnTo>
                    <a:pt x="22860" y="1470660"/>
                  </a:lnTo>
                  <a:lnTo>
                    <a:pt x="3755136" y="1470660"/>
                  </a:lnTo>
                  <a:lnTo>
                    <a:pt x="3761232" y="1470660"/>
                  </a:lnTo>
                  <a:lnTo>
                    <a:pt x="3767328" y="1470660"/>
                  </a:lnTo>
                  <a:lnTo>
                    <a:pt x="3767328" y="1200912"/>
                  </a:lnTo>
                  <a:close/>
                </a:path>
                <a:path w="3767454" h="1470660">
                  <a:moveTo>
                    <a:pt x="3767328" y="638556"/>
                  </a:moveTo>
                  <a:lnTo>
                    <a:pt x="10668" y="638556"/>
                  </a:lnTo>
                  <a:lnTo>
                    <a:pt x="10668" y="867156"/>
                  </a:lnTo>
                  <a:lnTo>
                    <a:pt x="16764" y="867156"/>
                  </a:lnTo>
                  <a:lnTo>
                    <a:pt x="22860" y="867156"/>
                  </a:lnTo>
                  <a:lnTo>
                    <a:pt x="3755136" y="867156"/>
                  </a:lnTo>
                  <a:lnTo>
                    <a:pt x="3761232" y="867156"/>
                  </a:lnTo>
                  <a:lnTo>
                    <a:pt x="3767328" y="867156"/>
                  </a:lnTo>
                  <a:lnTo>
                    <a:pt x="3767328" y="638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269" y="407387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1199381" y="3512820"/>
            <a:ext cx="8021320" cy="675640"/>
          </a:xfrm>
          <a:custGeom>
            <a:avLst/>
            <a:gdLst/>
            <a:ahLst/>
            <a:cxnLst/>
            <a:rect l="l" t="t" r="r" b="b"/>
            <a:pathLst>
              <a:path w="8021320" h="675639">
                <a:moveTo>
                  <a:pt x="8020818" y="669036"/>
                </a:moveTo>
                <a:lnTo>
                  <a:pt x="8020818" y="6096"/>
                </a:lnTo>
                <a:lnTo>
                  <a:pt x="8013198" y="0"/>
                </a:lnTo>
                <a:lnTo>
                  <a:pt x="6096" y="0"/>
                </a:lnTo>
                <a:lnTo>
                  <a:pt x="0" y="6096"/>
                </a:lnTo>
                <a:lnTo>
                  <a:pt x="0" y="669036"/>
                </a:lnTo>
                <a:lnTo>
                  <a:pt x="6096" y="675132"/>
                </a:lnTo>
                <a:lnTo>
                  <a:pt x="13716" y="675132"/>
                </a:lnTo>
                <a:lnTo>
                  <a:pt x="13716" y="28956"/>
                </a:lnTo>
                <a:lnTo>
                  <a:pt x="28956" y="13716"/>
                </a:lnTo>
                <a:lnTo>
                  <a:pt x="28956" y="28956"/>
                </a:lnTo>
                <a:lnTo>
                  <a:pt x="7991862" y="28956"/>
                </a:lnTo>
                <a:lnTo>
                  <a:pt x="7991862" y="13716"/>
                </a:lnTo>
                <a:lnTo>
                  <a:pt x="8005578" y="28956"/>
                </a:lnTo>
                <a:lnTo>
                  <a:pt x="8005578" y="675132"/>
                </a:lnTo>
                <a:lnTo>
                  <a:pt x="8013198" y="675132"/>
                </a:lnTo>
                <a:lnTo>
                  <a:pt x="8020818" y="669036"/>
                </a:lnTo>
                <a:close/>
              </a:path>
              <a:path w="8021320" h="675639">
                <a:moveTo>
                  <a:pt x="28956" y="28956"/>
                </a:moveTo>
                <a:lnTo>
                  <a:pt x="28956" y="13716"/>
                </a:lnTo>
                <a:lnTo>
                  <a:pt x="13716" y="28956"/>
                </a:lnTo>
                <a:lnTo>
                  <a:pt x="28956" y="28956"/>
                </a:lnTo>
                <a:close/>
              </a:path>
              <a:path w="8021320" h="675639">
                <a:moveTo>
                  <a:pt x="28956" y="646176"/>
                </a:moveTo>
                <a:lnTo>
                  <a:pt x="28956" y="28956"/>
                </a:lnTo>
                <a:lnTo>
                  <a:pt x="13716" y="28956"/>
                </a:lnTo>
                <a:lnTo>
                  <a:pt x="13716" y="646176"/>
                </a:lnTo>
                <a:lnTo>
                  <a:pt x="28956" y="646176"/>
                </a:lnTo>
                <a:close/>
              </a:path>
              <a:path w="8021320" h="675639">
                <a:moveTo>
                  <a:pt x="8005578" y="646176"/>
                </a:moveTo>
                <a:lnTo>
                  <a:pt x="13716" y="646176"/>
                </a:lnTo>
                <a:lnTo>
                  <a:pt x="28956" y="659892"/>
                </a:lnTo>
                <a:lnTo>
                  <a:pt x="28956" y="675132"/>
                </a:lnTo>
                <a:lnTo>
                  <a:pt x="7991862" y="675132"/>
                </a:lnTo>
                <a:lnTo>
                  <a:pt x="7991862" y="659892"/>
                </a:lnTo>
                <a:lnTo>
                  <a:pt x="8005578" y="646176"/>
                </a:lnTo>
                <a:close/>
              </a:path>
              <a:path w="8021320" h="675639">
                <a:moveTo>
                  <a:pt x="28956" y="675132"/>
                </a:moveTo>
                <a:lnTo>
                  <a:pt x="28956" y="659892"/>
                </a:lnTo>
                <a:lnTo>
                  <a:pt x="13716" y="646176"/>
                </a:lnTo>
                <a:lnTo>
                  <a:pt x="13716" y="675132"/>
                </a:lnTo>
                <a:lnTo>
                  <a:pt x="28956" y="675132"/>
                </a:lnTo>
                <a:close/>
              </a:path>
              <a:path w="8021320" h="675639">
                <a:moveTo>
                  <a:pt x="8005578" y="28956"/>
                </a:moveTo>
                <a:lnTo>
                  <a:pt x="7991862" y="13716"/>
                </a:lnTo>
                <a:lnTo>
                  <a:pt x="7991862" y="28956"/>
                </a:lnTo>
                <a:lnTo>
                  <a:pt x="8005578" y="28956"/>
                </a:lnTo>
                <a:close/>
              </a:path>
              <a:path w="8021320" h="675639">
                <a:moveTo>
                  <a:pt x="8005578" y="646176"/>
                </a:moveTo>
                <a:lnTo>
                  <a:pt x="8005578" y="28956"/>
                </a:lnTo>
                <a:lnTo>
                  <a:pt x="7991862" y="28956"/>
                </a:lnTo>
                <a:lnTo>
                  <a:pt x="7991862" y="646176"/>
                </a:lnTo>
                <a:lnTo>
                  <a:pt x="8005578" y="646176"/>
                </a:lnTo>
                <a:close/>
              </a:path>
              <a:path w="8021320" h="675639">
                <a:moveTo>
                  <a:pt x="8005578" y="675132"/>
                </a:moveTo>
                <a:lnTo>
                  <a:pt x="8005578" y="646176"/>
                </a:lnTo>
                <a:lnTo>
                  <a:pt x="7991862" y="659892"/>
                </a:lnTo>
                <a:lnTo>
                  <a:pt x="7991862" y="675132"/>
                </a:lnTo>
                <a:lnTo>
                  <a:pt x="8005578" y="6751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137" y="1246123"/>
            <a:ext cx="8564245" cy="5098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word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“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sent</a:t>
            </a:r>
            <a:r>
              <a:rPr sz="2600" dirty="0">
                <a:latin typeface="Arial MT"/>
                <a:cs typeface="Arial MT"/>
              </a:rPr>
              <a:t>”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would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indicate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RNN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dirty="0">
                <a:latin typeface="Arial MT"/>
                <a:cs typeface="Arial MT"/>
              </a:rPr>
              <a:t>location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needs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outputted.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However,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if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RNN</a:t>
            </a:r>
            <a:r>
              <a:rPr sz="2600" dirty="0">
                <a:latin typeface="Arial MT"/>
                <a:cs typeface="Arial MT"/>
              </a:rPr>
              <a:t> was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able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to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retain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information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from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all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way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back, </a:t>
            </a:r>
            <a:r>
              <a:rPr sz="2600" dirty="0">
                <a:latin typeface="Arial MT"/>
                <a:cs typeface="Arial MT"/>
              </a:rPr>
              <a:t>such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word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“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criminal</a:t>
            </a:r>
            <a:r>
              <a:rPr sz="2600" dirty="0">
                <a:latin typeface="Arial MT"/>
                <a:cs typeface="Arial MT"/>
              </a:rPr>
              <a:t>”,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would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much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more </a:t>
            </a:r>
            <a:r>
              <a:rPr sz="2600" dirty="0">
                <a:latin typeface="Arial MT"/>
                <a:cs typeface="Arial MT"/>
              </a:rPr>
              <a:t>confident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that:</a:t>
            </a:r>
            <a:endParaRPr sz="2600">
              <a:latin typeface="Arial MT"/>
              <a:cs typeface="Arial MT"/>
            </a:endParaRPr>
          </a:p>
          <a:p>
            <a:pPr marL="660400" marR="808990">
              <a:lnSpc>
                <a:spcPct val="100000"/>
              </a:lnSpc>
              <a:spcBef>
                <a:spcPts val="2565"/>
              </a:spcBef>
            </a:pP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Radovan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Karadžić</a:t>
            </a:r>
            <a:r>
              <a:rPr sz="1800" i="1" spc="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i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first</a:t>
            </a:r>
            <a:r>
              <a:rPr sz="1800" i="1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president</a:t>
            </a:r>
            <a:r>
              <a:rPr sz="18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i="1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Republika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Srpska</a:t>
            </a:r>
            <a:r>
              <a:rPr sz="1800" i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was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declared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war</a:t>
            </a:r>
            <a:r>
              <a:rPr sz="18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criminal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……………..and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should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sent</a:t>
            </a:r>
            <a:r>
              <a:rPr sz="18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1800" i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00B04F"/>
                </a:solidFill>
                <a:latin typeface="Arial"/>
                <a:cs typeface="Arial"/>
              </a:rPr>
              <a:t>jail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800">
              <a:latin typeface="Arial"/>
              <a:cs typeface="Arial"/>
            </a:endParaRPr>
          </a:p>
          <a:p>
            <a:pPr marL="355600" marR="274955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probability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“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jail</a:t>
            </a:r>
            <a:r>
              <a:rPr sz="2600" dirty="0">
                <a:latin typeface="Arial MT"/>
                <a:cs typeface="Arial MT"/>
              </a:rPr>
              <a:t>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drastically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increases </a:t>
            </a:r>
            <a:r>
              <a:rPr sz="2600" dirty="0">
                <a:latin typeface="Arial MT"/>
                <a:cs typeface="Arial MT"/>
              </a:rPr>
              <a:t>when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sees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word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“</a:t>
            </a:r>
            <a:r>
              <a:rPr sz="2600" i="1" dirty="0">
                <a:solidFill>
                  <a:srgbClr val="FF0000"/>
                </a:solidFill>
                <a:latin typeface="Arial"/>
                <a:cs typeface="Arial"/>
              </a:rPr>
              <a:t>criminal</a:t>
            </a:r>
            <a:r>
              <a:rPr sz="2600" dirty="0">
                <a:latin typeface="Arial MT"/>
                <a:cs typeface="Arial MT"/>
              </a:rPr>
              <a:t>”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present.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That’s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why </a:t>
            </a:r>
            <a:r>
              <a:rPr sz="2600" dirty="0">
                <a:latin typeface="Arial MT"/>
                <a:cs typeface="Arial MT"/>
              </a:rPr>
              <a:t>context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matters,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it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predictive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typing,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image </a:t>
            </a:r>
            <a:r>
              <a:rPr sz="2600" dirty="0">
                <a:latin typeface="Arial MT"/>
                <a:cs typeface="Arial MT"/>
              </a:rPr>
              <a:t>captioning,</a:t>
            </a:r>
            <a:r>
              <a:rPr sz="2600" spc="-114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machine</a:t>
            </a:r>
            <a:r>
              <a:rPr sz="2600" spc="-1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translation,</a:t>
            </a:r>
            <a:r>
              <a:rPr sz="2600" spc="-10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etc.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981" y="432843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15765" y="1251609"/>
            <a:ext cx="8235315" cy="15678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trained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generate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sentence.</a:t>
            </a:r>
            <a:endParaRPr sz="22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</a:tabLst>
            </a:pPr>
            <a:r>
              <a:rPr sz="2200" i="1" dirty="0">
                <a:latin typeface="Arial"/>
                <a:cs typeface="Arial"/>
              </a:rPr>
              <a:t>Example:</a:t>
            </a:r>
            <a:r>
              <a:rPr sz="2200" i="1" spc="-30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'Those</a:t>
            </a:r>
            <a:r>
              <a:rPr sz="2200" i="1" spc="-40" dirty="0"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cats</a:t>
            </a:r>
            <a:r>
              <a:rPr sz="22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caught</a:t>
            </a:r>
            <a:r>
              <a:rPr sz="2200" i="1" spc="-55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a</a:t>
            </a:r>
            <a:r>
              <a:rPr sz="2200" i="1" spc="-50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fish,.....,</a:t>
            </a:r>
            <a:r>
              <a:rPr sz="2200" i="1" spc="-55" dirty="0"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they</a:t>
            </a:r>
            <a:r>
              <a:rPr sz="22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were</a:t>
            </a:r>
            <a:r>
              <a:rPr sz="22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very</a:t>
            </a:r>
            <a:r>
              <a:rPr sz="2200" i="1" spc="-50" dirty="0">
                <a:latin typeface="Arial"/>
                <a:cs typeface="Arial"/>
              </a:rPr>
              <a:t> </a:t>
            </a:r>
            <a:r>
              <a:rPr sz="2200" i="1" spc="-10" dirty="0">
                <a:latin typeface="Arial"/>
                <a:cs typeface="Arial"/>
              </a:rPr>
              <a:t>happy</a:t>
            </a:r>
            <a:r>
              <a:rPr sz="2200" spc="-10" dirty="0">
                <a:latin typeface="Arial MT"/>
                <a:cs typeface="Arial MT"/>
              </a:rPr>
              <a:t>.'</a:t>
            </a:r>
            <a:endParaRPr sz="2200">
              <a:latin typeface="Arial MT"/>
              <a:cs typeface="Arial MT"/>
            </a:endParaRPr>
          </a:p>
          <a:p>
            <a:pPr marL="355600" marR="625475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RNN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needs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remember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'</a:t>
            </a:r>
            <a:r>
              <a:rPr sz="2200" b="1" dirty="0">
                <a:latin typeface="Arial"/>
                <a:cs typeface="Arial"/>
              </a:rPr>
              <a:t>cats</a:t>
            </a:r>
            <a:r>
              <a:rPr sz="2200" dirty="0">
                <a:latin typeface="Arial MT"/>
                <a:cs typeface="Arial MT"/>
              </a:rPr>
              <a:t>'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plural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to </a:t>
            </a:r>
            <a:r>
              <a:rPr sz="2200" dirty="0">
                <a:latin typeface="Arial MT"/>
                <a:cs typeface="Arial MT"/>
              </a:rPr>
              <a:t>generate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word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'</a:t>
            </a:r>
            <a:r>
              <a:rPr sz="2200" b="1" dirty="0">
                <a:latin typeface="Arial"/>
                <a:cs typeface="Arial"/>
              </a:rPr>
              <a:t>they</a:t>
            </a:r>
            <a:r>
              <a:rPr sz="2200" dirty="0">
                <a:latin typeface="Arial MT"/>
                <a:cs typeface="Arial MT"/>
              </a:rPr>
              <a:t>'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following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sentence.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3273" y="3166872"/>
            <a:ext cx="6927696" cy="282730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2913" y="424356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15765" y="1319275"/>
            <a:ext cx="79406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200" dirty="0">
                <a:latin typeface="Arial MT"/>
                <a:cs typeface="Arial MT"/>
              </a:rPr>
              <a:t>Basic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RNN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local</a:t>
            </a:r>
            <a:r>
              <a:rPr sz="22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Arial"/>
                <a:cs typeface="Arial"/>
              </a:rPr>
              <a:t>influences</a:t>
            </a:r>
            <a:r>
              <a:rPr sz="22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-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output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mostly </a:t>
            </a:r>
            <a:r>
              <a:rPr sz="2200" dirty="0">
                <a:latin typeface="Arial MT"/>
                <a:cs typeface="Arial MT"/>
              </a:rPr>
              <a:t>affected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value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close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it.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3847" y="2531332"/>
            <a:ext cx="6353503" cy="23142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62099" y="5443217"/>
            <a:ext cx="592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output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baseline="25462" dirty="0">
                <a:latin typeface="Arial MT"/>
                <a:cs typeface="Arial MT"/>
              </a:rPr>
              <a:t>&lt;3&gt;</a:t>
            </a:r>
            <a:r>
              <a:rPr sz="1800" dirty="0">
                <a:latin typeface="Arial MT"/>
                <a:cs typeface="Arial MT"/>
              </a:rPr>
              <a:t>is mainly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influenced by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values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close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</a:t>
            </a:r>
            <a:r>
              <a:rPr sz="1800" spc="-30" baseline="25462" dirty="0">
                <a:latin typeface="Arial MT"/>
                <a:cs typeface="Arial MT"/>
              </a:rPr>
              <a:t>&lt;3&gt;</a:t>
            </a:r>
            <a:endParaRPr sz="1800" baseline="2546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188" y="481843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724766" y="1276605"/>
            <a:ext cx="8675370" cy="4931516"/>
          </a:xfrm>
          <a:prstGeom prst="rect">
            <a:avLst/>
          </a:prstGeom>
        </p:spPr>
        <p:txBody>
          <a:bodyPr vert="horz" wrap="square" lIns="0" tIns="114807" rIns="0" bIns="0" rtlCol="0">
            <a:spAutoFit/>
          </a:bodyPr>
          <a:lstStyle/>
          <a:p>
            <a:pPr marL="499109" marR="12255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499745" algn="l"/>
              </a:tabLst>
            </a:pPr>
            <a:r>
              <a:rPr dirty="0"/>
              <a:t>the</a:t>
            </a:r>
            <a:r>
              <a:rPr spc="-75" dirty="0"/>
              <a:t> </a:t>
            </a:r>
            <a:r>
              <a:rPr dirty="0"/>
              <a:t>output</a:t>
            </a:r>
            <a:r>
              <a:rPr spc="-60" dirty="0"/>
              <a:t> </a:t>
            </a:r>
            <a:r>
              <a:rPr dirty="0"/>
              <a:t>y</a:t>
            </a:r>
            <a:r>
              <a:rPr sz="2400" baseline="24305" dirty="0"/>
              <a:t>&lt;Ty&gt;</a:t>
            </a:r>
            <a:r>
              <a:rPr sz="2400" spc="262" baseline="24305" dirty="0"/>
              <a:t> </a:t>
            </a:r>
            <a:r>
              <a:rPr sz="2400" dirty="0"/>
              <a:t>cannot</a:t>
            </a:r>
            <a:r>
              <a:rPr sz="2400" spc="-55" dirty="0"/>
              <a:t> </a:t>
            </a:r>
            <a:r>
              <a:rPr sz="2400" dirty="0"/>
              <a:t>be</a:t>
            </a:r>
            <a:r>
              <a:rPr sz="2400" spc="-65" dirty="0"/>
              <a:t> </a:t>
            </a:r>
            <a:r>
              <a:rPr sz="2400" dirty="0"/>
              <a:t>influenced</a:t>
            </a:r>
            <a:r>
              <a:rPr sz="2400" spc="-35" dirty="0"/>
              <a:t> </a:t>
            </a:r>
            <a:r>
              <a:rPr sz="2400" dirty="0"/>
              <a:t>by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75" dirty="0"/>
              <a:t> </a:t>
            </a:r>
            <a:r>
              <a:rPr sz="2400" dirty="0"/>
              <a:t>early</a:t>
            </a:r>
            <a:r>
              <a:rPr sz="2400" spc="-55" dirty="0"/>
              <a:t> </a:t>
            </a:r>
            <a:r>
              <a:rPr sz="2400" dirty="0"/>
              <a:t>inputs</a:t>
            </a:r>
            <a:r>
              <a:rPr sz="2400" spc="-60" dirty="0"/>
              <a:t> </a:t>
            </a:r>
            <a:r>
              <a:rPr sz="2400" spc="-25" dirty="0"/>
              <a:t>in </a:t>
            </a:r>
            <a:r>
              <a:rPr sz="2400" dirty="0"/>
              <a:t>the</a:t>
            </a:r>
            <a:r>
              <a:rPr sz="2400" spc="-60" dirty="0"/>
              <a:t> </a:t>
            </a:r>
            <a:r>
              <a:rPr sz="2400" dirty="0"/>
              <a:t>sequences</a:t>
            </a:r>
            <a:r>
              <a:rPr sz="2400" spc="-25" dirty="0"/>
              <a:t> </a:t>
            </a:r>
            <a:r>
              <a:rPr sz="2400" dirty="0"/>
              <a:t>(x</a:t>
            </a:r>
            <a:r>
              <a:rPr sz="2400" spc="-60" dirty="0"/>
              <a:t> </a:t>
            </a:r>
            <a:r>
              <a:rPr sz="2400" baseline="24305" dirty="0"/>
              <a:t>&lt;1&gt;</a:t>
            </a:r>
            <a:r>
              <a:rPr sz="2400" dirty="0"/>
              <a:t>,</a:t>
            </a:r>
            <a:r>
              <a:rPr sz="2400" spc="-55" dirty="0"/>
              <a:t> </a:t>
            </a:r>
            <a:r>
              <a:rPr sz="2400" dirty="0"/>
              <a:t>x</a:t>
            </a:r>
            <a:r>
              <a:rPr sz="2400" baseline="24305" dirty="0"/>
              <a:t>&lt;2&gt;</a:t>
            </a:r>
            <a:r>
              <a:rPr sz="2400" dirty="0"/>
              <a:t>,</a:t>
            </a:r>
            <a:r>
              <a:rPr sz="2400" spc="-50" dirty="0"/>
              <a:t> </a:t>
            </a:r>
            <a:r>
              <a:rPr sz="2400" spc="-10" dirty="0"/>
              <a:t>x</a:t>
            </a:r>
            <a:r>
              <a:rPr sz="2400" spc="-15" baseline="24305" dirty="0"/>
              <a:t>&lt;3&gt;</a:t>
            </a:r>
            <a:r>
              <a:rPr sz="2400" spc="-10" dirty="0"/>
              <a:t>).</a:t>
            </a:r>
            <a:endParaRPr sz="2400" dirty="0"/>
          </a:p>
          <a:p>
            <a:pPr marL="499109" marR="558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99745" algn="l"/>
              </a:tabLst>
            </a:pPr>
            <a:r>
              <a:rPr dirty="0"/>
              <a:t>It</a:t>
            </a:r>
            <a:r>
              <a:rPr spc="-55" dirty="0"/>
              <a:t> </a:t>
            </a:r>
            <a:r>
              <a:rPr dirty="0"/>
              <a:t>has</a:t>
            </a:r>
            <a:r>
              <a:rPr spc="-35" dirty="0"/>
              <a:t> </a:t>
            </a:r>
            <a:r>
              <a:rPr dirty="0"/>
              <a:t>hard</a:t>
            </a:r>
            <a:r>
              <a:rPr spc="-4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error</a:t>
            </a:r>
            <a:r>
              <a:rPr spc="-4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back</a:t>
            </a:r>
            <a:r>
              <a:rPr spc="-35" dirty="0"/>
              <a:t> </a:t>
            </a:r>
            <a:r>
              <a:rPr dirty="0"/>
              <a:t>propagate</a:t>
            </a:r>
            <a:r>
              <a:rPr spc="-3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beginning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sequence.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5475" y="3336004"/>
            <a:ext cx="6505911" cy="2333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85" y="997704"/>
            <a:ext cx="7533640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Image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Captioning</a:t>
            </a:r>
            <a:endParaRPr sz="32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9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Input: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Image</a:t>
            </a:r>
            <a:endParaRPr sz="2800">
              <a:latin typeface="Arial MT"/>
              <a:cs typeface="Arial MT"/>
            </a:endParaRPr>
          </a:p>
          <a:p>
            <a:pPr marL="754380" lvl="1" indent="-285115">
              <a:lnSpc>
                <a:spcPct val="100000"/>
              </a:lnSpc>
              <a:spcBef>
                <a:spcPts val="670"/>
              </a:spcBef>
              <a:buChar char="–"/>
              <a:tabLst>
                <a:tab pos="754380" algn="l"/>
              </a:tabLst>
            </a:pPr>
            <a:r>
              <a:rPr sz="2800" dirty="0">
                <a:latin typeface="Arial MT"/>
                <a:cs typeface="Arial MT"/>
              </a:rPr>
              <a:t>Output:</a:t>
            </a:r>
            <a:r>
              <a:rPr sz="2800" spc="-145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Textual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description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(varying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length)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117" y="2880556"/>
            <a:ext cx="3546517" cy="3016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7219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7219"/>
                  </a:lnTo>
                  <a:lnTo>
                    <a:pt x="6095" y="617219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0" y="617219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7219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7219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7219"/>
                  </a:lnTo>
                  <a:lnTo>
                    <a:pt x="9144005" y="617219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7219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33" y="426786"/>
            <a:ext cx="43167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chemeClr val="bg2"/>
                </a:solidFill>
              </a:rPr>
              <a:t>RNNs</a:t>
            </a:r>
            <a:r>
              <a:rPr sz="4000" spc="-60" dirty="0">
                <a:solidFill>
                  <a:schemeClr val="bg2"/>
                </a:solidFill>
              </a:rPr>
              <a:t> </a:t>
            </a:r>
            <a:r>
              <a:rPr sz="4000" dirty="0">
                <a:solidFill>
                  <a:schemeClr val="bg2"/>
                </a:solidFill>
              </a:rPr>
              <a:t>-</a:t>
            </a:r>
            <a:r>
              <a:rPr sz="4000" spc="-250" dirty="0">
                <a:solidFill>
                  <a:schemeClr val="bg2"/>
                </a:solidFill>
              </a:rPr>
              <a:t> </a:t>
            </a:r>
            <a:r>
              <a:rPr sz="4000" spc="-10" dirty="0">
                <a:solidFill>
                  <a:schemeClr val="bg2"/>
                </a:solidFill>
              </a:rPr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765" y="1247647"/>
            <a:ext cx="850646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 marR="726440" indent="-34036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During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back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propagation,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RNNs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suffer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of 	</a:t>
            </a:r>
            <a:r>
              <a:rPr sz="2400" dirty="0">
                <a:latin typeface="Arial MT"/>
                <a:cs typeface="Arial MT"/>
              </a:rPr>
              <a:t>vanishing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(exploding)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gradient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long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term 	</a:t>
            </a:r>
            <a:r>
              <a:rPr sz="2400" spc="-10" dirty="0">
                <a:latin typeface="Arial MT"/>
                <a:cs typeface="Arial MT"/>
              </a:rPr>
              <a:t>dependencies</a:t>
            </a:r>
            <a:endParaRPr sz="2400">
              <a:latin typeface="Arial MT"/>
              <a:cs typeface="Arial MT"/>
            </a:endParaRPr>
          </a:p>
          <a:p>
            <a:pPr marL="352425" marR="737235" indent="-34036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Gradients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update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neural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networks 	weights.</a:t>
            </a:r>
            <a:endParaRPr sz="24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vanishing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gradient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gradient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shrinks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back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propagates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through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  <a:p>
            <a:pPr marL="354965" marR="80708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gradient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becomes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extremely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small,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doesn’t </a:t>
            </a:r>
            <a:r>
              <a:rPr sz="2400" dirty="0">
                <a:latin typeface="Arial MT"/>
                <a:cs typeface="Arial MT"/>
              </a:rPr>
              <a:t>contribute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much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learning.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855" y="415622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Problems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with</a:t>
            </a:r>
            <a:r>
              <a:rPr spc="-60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43" y="421171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bg1"/>
                </a:solidFill>
              </a:rPr>
              <a:t>Vanishing/Exploding</a:t>
            </a:r>
            <a:r>
              <a:rPr spc="-229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Gradient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7918" y="1843048"/>
            <a:ext cx="4450040" cy="444897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577" y="453084"/>
            <a:ext cx="867537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chemeClr val="bg1"/>
                </a:solidFill>
              </a:rPr>
              <a:t>Vanishing/Exploding</a:t>
            </a:r>
            <a:r>
              <a:rPr sz="4000" spc="-229" dirty="0">
                <a:solidFill>
                  <a:schemeClr val="bg1"/>
                </a:solidFill>
              </a:rPr>
              <a:t> </a:t>
            </a:r>
            <a:r>
              <a:rPr sz="4000" spc="-10" dirty="0">
                <a:solidFill>
                  <a:schemeClr val="bg1"/>
                </a:solidFill>
              </a:rPr>
              <a:t>Gradient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841" y="1568868"/>
            <a:ext cx="6527698" cy="487863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9020" y="2950464"/>
            <a:ext cx="3529584" cy="180136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40736" y="1338065"/>
            <a:ext cx="4719955" cy="1353820"/>
            <a:chOff x="2840736" y="1338065"/>
            <a:chExt cx="4719955" cy="1353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711" y="1469128"/>
              <a:ext cx="4540744" cy="10720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0736" y="1338065"/>
              <a:ext cx="4719955" cy="1353820"/>
            </a:xfrm>
            <a:custGeom>
              <a:avLst/>
              <a:gdLst/>
              <a:ahLst/>
              <a:cxnLst/>
              <a:rect l="l" t="t" r="r" b="b"/>
              <a:pathLst>
                <a:path w="4719955" h="1353820">
                  <a:moveTo>
                    <a:pt x="4719828" y="1347222"/>
                  </a:moveTo>
                  <a:lnTo>
                    <a:pt x="4719828" y="6096"/>
                  </a:lnTo>
                  <a:lnTo>
                    <a:pt x="4713732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47222"/>
                  </a:lnTo>
                  <a:lnTo>
                    <a:pt x="6096" y="1353318"/>
                  </a:lnTo>
                  <a:lnTo>
                    <a:pt x="15240" y="1353318"/>
                  </a:lnTo>
                  <a:lnTo>
                    <a:pt x="15240" y="28956"/>
                  </a:lnTo>
                  <a:lnTo>
                    <a:pt x="28956" y="13716"/>
                  </a:lnTo>
                  <a:lnTo>
                    <a:pt x="28956" y="28956"/>
                  </a:lnTo>
                  <a:lnTo>
                    <a:pt x="4690872" y="28956"/>
                  </a:lnTo>
                  <a:lnTo>
                    <a:pt x="4690872" y="13716"/>
                  </a:lnTo>
                  <a:lnTo>
                    <a:pt x="4706112" y="28956"/>
                  </a:lnTo>
                  <a:lnTo>
                    <a:pt x="4706112" y="1353318"/>
                  </a:lnTo>
                  <a:lnTo>
                    <a:pt x="4713732" y="1353318"/>
                  </a:lnTo>
                  <a:lnTo>
                    <a:pt x="4719828" y="1347222"/>
                  </a:lnTo>
                  <a:close/>
                </a:path>
                <a:path w="4719955" h="1353820">
                  <a:moveTo>
                    <a:pt x="28956" y="28956"/>
                  </a:moveTo>
                  <a:lnTo>
                    <a:pt x="28956" y="13716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4719955" h="1353820">
                  <a:moveTo>
                    <a:pt x="28956" y="1324362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324362"/>
                  </a:lnTo>
                  <a:lnTo>
                    <a:pt x="28956" y="1324362"/>
                  </a:lnTo>
                  <a:close/>
                </a:path>
                <a:path w="4719955" h="1353820">
                  <a:moveTo>
                    <a:pt x="4706112" y="1324362"/>
                  </a:moveTo>
                  <a:lnTo>
                    <a:pt x="15240" y="1324362"/>
                  </a:lnTo>
                  <a:lnTo>
                    <a:pt x="28956" y="1339602"/>
                  </a:lnTo>
                  <a:lnTo>
                    <a:pt x="28956" y="1353318"/>
                  </a:lnTo>
                  <a:lnTo>
                    <a:pt x="4690872" y="1353318"/>
                  </a:lnTo>
                  <a:lnTo>
                    <a:pt x="4690872" y="1339602"/>
                  </a:lnTo>
                  <a:lnTo>
                    <a:pt x="4706112" y="1324362"/>
                  </a:lnTo>
                  <a:close/>
                </a:path>
                <a:path w="4719955" h="1353820">
                  <a:moveTo>
                    <a:pt x="28956" y="1353318"/>
                  </a:moveTo>
                  <a:lnTo>
                    <a:pt x="28956" y="1339602"/>
                  </a:lnTo>
                  <a:lnTo>
                    <a:pt x="15240" y="1324362"/>
                  </a:lnTo>
                  <a:lnTo>
                    <a:pt x="15240" y="1353318"/>
                  </a:lnTo>
                  <a:lnTo>
                    <a:pt x="28956" y="1353318"/>
                  </a:lnTo>
                  <a:close/>
                </a:path>
                <a:path w="4719955" h="1353820">
                  <a:moveTo>
                    <a:pt x="4706112" y="28956"/>
                  </a:moveTo>
                  <a:lnTo>
                    <a:pt x="4690872" y="13716"/>
                  </a:lnTo>
                  <a:lnTo>
                    <a:pt x="4690872" y="28956"/>
                  </a:lnTo>
                  <a:lnTo>
                    <a:pt x="4706112" y="28956"/>
                  </a:lnTo>
                  <a:close/>
                </a:path>
                <a:path w="4719955" h="1353820">
                  <a:moveTo>
                    <a:pt x="4706112" y="1324362"/>
                  </a:moveTo>
                  <a:lnTo>
                    <a:pt x="4706112" y="28956"/>
                  </a:lnTo>
                  <a:lnTo>
                    <a:pt x="4690872" y="28956"/>
                  </a:lnTo>
                  <a:lnTo>
                    <a:pt x="4690872" y="1324362"/>
                  </a:lnTo>
                  <a:lnTo>
                    <a:pt x="4706112" y="1324362"/>
                  </a:lnTo>
                  <a:close/>
                </a:path>
                <a:path w="4719955" h="1353820">
                  <a:moveTo>
                    <a:pt x="4706112" y="1353318"/>
                  </a:moveTo>
                  <a:lnTo>
                    <a:pt x="4706112" y="1324362"/>
                  </a:lnTo>
                  <a:lnTo>
                    <a:pt x="4690872" y="1339602"/>
                  </a:lnTo>
                  <a:lnTo>
                    <a:pt x="4690872" y="1353318"/>
                  </a:lnTo>
                  <a:lnTo>
                    <a:pt x="4706112" y="1353318"/>
                  </a:lnTo>
                  <a:close/>
                </a:path>
              </a:pathLst>
            </a:custGeom>
            <a:solidFill>
              <a:srgbClr val="3232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1508" y="430366"/>
            <a:ext cx="86753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chemeClr val="bg1"/>
                </a:solidFill>
              </a:rPr>
              <a:t>Vanishing</a:t>
            </a:r>
            <a:r>
              <a:rPr sz="4800" spc="-170" dirty="0">
                <a:solidFill>
                  <a:schemeClr val="bg1"/>
                </a:solidFill>
              </a:rPr>
              <a:t> </a:t>
            </a:r>
            <a:r>
              <a:rPr sz="4800" spc="-10" dirty="0">
                <a:solidFill>
                  <a:schemeClr val="bg1"/>
                </a:solidFill>
              </a:rPr>
              <a:t>Gradient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8064" y="5119115"/>
            <a:ext cx="1808988" cy="8473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0115" y="5326379"/>
            <a:ext cx="2031492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6275" y="382482"/>
            <a:ext cx="8675370" cy="75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bg1"/>
                </a:solidFill>
              </a:rPr>
              <a:t>Exploding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Gradient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1655" y="1658136"/>
            <a:ext cx="4428744" cy="23057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5248" y="4390644"/>
            <a:ext cx="2333244" cy="10195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5608" y="4706111"/>
            <a:ext cx="1571244" cy="33223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Solution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/>
              <a:t>Bahria</a:t>
            </a:r>
            <a:r>
              <a:rPr spc="-40" dirty="0"/>
              <a:t> </a:t>
            </a:r>
            <a:r>
              <a:rPr dirty="0"/>
              <a:t>University,</a:t>
            </a:r>
            <a:r>
              <a:rPr spc="-50" dirty="0"/>
              <a:t> </a:t>
            </a:r>
            <a:r>
              <a:rPr dirty="0"/>
              <a:t>Spring</a:t>
            </a:r>
            <a:r>
              <a:rPr spc="-40" dirty="0"/>
              <a:t>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/>
              <a:t>DSC</a:t>
            </a:r>
            <a:r>
              <a:rPr spc="-10" dirty="0"/>
              <a:t> </a:t>
            </a:r>
            <a:r>
              <a:rPr dirty="0"/>
              <a:t>704</a:t>
            </a:r>
            <a:r>
              <a:rPr spc="-35" dirty="0"/>
              <a:t> </a:t>
            </a:r>
            <a:r>
              <a:rPr dirty="0"/>
              <a:t>Deep</a:t>
            </a:r>
            <a:r>
              <a:rPr spc="-2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1135373" y="2368296"/>
            <a:ext cx="7501255" cy="2101850"/>
            <a:chOff x="1135373" y="2368296"/>
            <a:chExt cx="7501255" cy="2101850"/>
          </a:xfrm>
        </p:grpSpPr>
        <p:sp>
          <p:nvSpPr>
            <p:cNvPr id="7" name="object 7"/>
            <p:cNvSpPr/>
            <p:nvPr/>
          </p:nvSpPr>
          <p:spPr>
            <a:xfrm>
              <a:off x="1141469" y="2374392"/>
              <a:ext cx="7489190" cy="2087880"/>
            </a:xfrm>
            <a:custGeom>
              <a:avLst/>
              <a:gdLst/>
              <a:ahLst/>
              <a:cxnLst/>
              <a:rect l="l" t="t" r="r" b="b"/>
              <a:pathLst>
                <a:path w="7489190" h="2087879">
                  <a:moveTo>
                    <a:pt x="7488941" y="1740407"/>
                  </a:moveTo>
                  <a:lnTo>
                    <a:pt x="7488941" y="348995"/>
                  </a:lnTo>
                  <a:lnTo>
                    <a:pt x="7485772" y="301470"/>
                  </a:lnTo>
                  <a:lnTo>
                    <a:pt x="7476538" y="255940"/>
                  </a:lnTo>
                  <a:lnTo>
                    <a:pt x="7461652" y="212812"/>
                  </a:lnTo>
                  <a:lnTo>
                    <a:pt x="7441528" y="172494"/>
                  </a:lnTo>
                  <a:lnTo>
                    <a:pt x="7416578" y="135393"/>
                  </a:lnTo>
                  <a:lnTo>
                    <a:pt x="7387214" y="101917"/>
                  </a:lnTo>
                  <a:lnTo>
                    <a:pt x="7353850" y="72473"/>
                  </a:lnTo>
                  <a:lnTo>
                    <a:pt x="7316899" y="47469"/>
                  </a:lnTo>
                  <a:lnTo>
                    <a:pt x="7276772" y="27312"/>
                  </a:lnTo>
                  <a:lnTo>
                    <a:pt x="7233883" y="12410"/>
                  </a:lnTo>
                  <a:lnTo>
                    <a:pt x="7188645" y="3170"/>
                  </a:lnTo>
                  <a:lnTo>
                    <a:pt x="7141469" y="0"/>
                  </a:lnTo>
                  <a:lnTo>
                    <a:pt x="347471" y="0"/>
                  </a:lnTo>
                  <a:lnTo>
                    <a:pt x="300296" y="3170"/>
                  </a:lnTo>
                  <a:lnTo>
                    <a:pt x="255058" y="12410"/>
                  </a:lnTo>
                  <a:lnTo>
                    <a:pt x="212169" y="27312"/>
                  </a:lnTo>
                  <a:lnTo>
                    <a:pt x="172042" y="47469"/>
                  </a:lnTo>
                  <a:lnTo>
                    <a:pt x="135090" y="72473"/>
                  </a:lnTo>
                  <a:lnTo>
                    <a:pt x="101726" y="101917"/>
                  </a:lnTo>
                  <a:lnTo>
                    <a:pt x="72363" y="135393"/>
                  </a:lnTo>
                  <a:lnTo>
                    <a:pt x="47413" y="172494"/>
                  </a:lnTo>
                  <a:lnTo>
                    <a:pt x="27289" y="212812"/>
                  </a:lnTo>
                  <a:lnTo>
                    <a:pt x="12403" y="255940"/>
                  </a:lnTo>
                  <a:lnTo>
                    <a:pt x="3169" y="301470"/>
                  </a:lnTo>
                  <a:lnTo>
                    <a:pt x="0" y="348995"/>
                  </a:lnTo>
                  <a:lnTo>
                    <a:pt x="0" y="1740407"/>
                  </a:lnTo>
                  <a:lnTo>
                    <a:pt x="3169" y="1787583"/>
                  </a:lnTo>
                  <a:lnTo>
                    <a:pt x="12403" y="1832821"/>
                  </a:lnTo>
                  <a:lnTo>
                    <a:pt x="27289" y="1875710"/>
                  </a:lnTo>
                  <a:lnTo>
                    <a:pt x="47413" y="1915837"/>
                  </a:lnTo>
                  <a:lnTo>
                    <a:pt x="72363" y="1952788"/>
                  </a:lnTo>
                  <a:lnTo>
                    <a:pt x="101726" y="1986152"/>
                  </a:lnTo>
                  <a:lnTo>
                    <a:pt x="135090" y="2015516"/>
                  </a:lnTo>
                  <a:lnTo>
                    <a:pt x="172042" y="2040466"/>
                  </a:lnTo>
                  <a:lnTo>
                    <a:pt x="212169" y="2060590"/>
                  </a:lnTo>
                  <a:lnTo>
                    <a:pt x="255058" y="2075476"/>
                  </a:lnTo>
                  <a:lnTo>
                    <a:pt x="300296" y="2084710"/>
                  </a:lnTo>
                  <a:lnTo>
                    <a:pt x="347471" y="2087879"/>
                  </a:lnTo>
                  <a:lnTo>
                    <a:pt x="7141469" y="2087879"/>
                  </a:lnTo>
                  <a:lnTo>
                    <a:pt x="7188645" y="2084710"/>
                  </a:lnTo>
                  <a:lnTo>
                    <a:pt x="7233883" y="2075476"/>
                  </a:lnTo>
                  <a:lnTo>
                    <a:pt x="7276772" y="2060590"/>
                  </a:lnTo>
                  <a:lnTo>
                    <a:pt x="7316899" y="2040466"/>
                  </a:lnTo>
                  <a:lnTo>
                    <a:pt x="7353850" y="2015516"/>
                  </a:lnTo>
                  <a:lnTo>
                    <a:pt x="7387214" y="1986152"/>
                  </a:lnTo>
                  <a:lnTo>
                    <a:pt x="7416578" y="1952788"/>
                  </a:lnTo>
                  <a:lnTo>
                    <a:pt x="7441528" y="1915837"/>
                  </a:lnTo>
                  <a:lnTo>
                    <a:pt x="7461652" y="1875710"/>
                  </a:lnTo>
                  <a:lnTo>
                    <a:pt x="7476538" y="1832821"/>
                  </a:lnTo>
                  <a:lnTo>
                    <a:pt x="7485772" y="1787583"/>
                  </a:lnTo>
                  <a:lnTo>
                    <a:pt x="7488941" y="1740407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5373" y="2368296"/>
              <a:ext cx="7501255" cy="2101850"/>
            </a:xfrm>
            <a:custGeom>
              <a:avLst/>
              <a:gdLst/>
              <a:ahLst/>
              <a:cxnLst/>
              <a:rect l="l" t="t" r="r" b="b"/>
              <a:pathLst>
                <a:path w="7501255" h="2101850">
                  <a:moveTo>
                    <a:pt x="7501134" y="1764792"/>
                  </a:moveTo>
                  <a:lnTo>
                    <a:pt x="7501134" y="336804"/>
                  </a:lnTo>
                  <a:lnTo>
                    <a:pt x="7499610" y="318516"/>
                  </a:lnTo>
                  <a:lnTo>
                    <a:pt x="7496562" y="300228"/>
                  </a:lnTo>
                  <a:lnTo>
                    <a:pt x="7490466" y="266700"/>
                  </a:lnTo>
                  <a:lnTo>
                    <a:pt x="7485894" y="248412"/>
                  </a:lnTo>
                  <a:lnTo>
                    <a:pt x="7479798" y="233172"/>
                  </a:lnTo>
                  <a:lnTo>
                    <a:pt x="7473702" y="216408"/>
                  </a:lnTo>
                  <a:lnTo>
                    <a:pt x="7458462" y="185928"/>
                  </a:lnTo>
                  <a:lnTo>
                    <a:pt x="7449318" y="170688"/>
                  </a:lnTo>
                  <a:lnTo>
                    <a:pt x="7440174" y="156972"/>
                  </a:lnTo>
                  <a:lnTo>
                    <a:pt x="7431030" y="141732"/>
                  </a:lnTo>
                  <a:lnTo>
                    <a:pt x="7420362" y="129540"/>
                  </a:lnTo>
                  <a:lnTo>
                    <a:pt x="7409694" y="115824"/>
                  </a:lnTo>
                  <a:lnTo>
                    <a:pt x="7385310" y="91440"/>
                  </a:lnTo>
                  <a:lnTo>
                    <a:pt x="7371594" y="80772"/>
                  </a:lnTo>
                  <a:lnTo>
                    <a:pt x="7359402" y="70104"/>
                  </a:lnTo>
                  <a:lnTo>
                    <a:pt x="7345686" y="60960"/>
                  </a:lnTo>
                  <a:lnTo>
                    <a:pt x="7315206" y="42672"/>
                  </a:lnTo>
                  <a:lnTo>
                    <a:pt x="7284726" y="27432"/>
                  </a:lnTo>
                  <a:lnTo>
                    <a:pt x="7269486" y="21336"/>
                  </a:lnTo>
                  <a:lnTo>
                    <a:pt x="7252722" y="16764"/>
                  </a:lnTo>
                  <a:lnTo>
                    <a:pt x="7235958" y="10668"/>
                  </a:lnTo>
                  <a:lnTo>
                    <a:pt x="7217670" y="7620"/>
                  </a:lnTo>
                  <a:lnTo>
                    <a:pt x="7200906" y="4572"/>
                  </a:lnTo>
                  <a:lnTo>
                    <a:pt x="7182618" y="1524"/>
                  </a:lnTo>
                  <a:lnTo>
                    <a:pt x="7165854" y="0"/>
                  </a:lnTo>
                  <a:lnTo>
                    <a:pt x="335280" y="0"/>
                  </a:lnTo>
                  <a:lnTo>
                    <a:pt x="318516" y="1524"/>
                  </a:lnTo>
                  <a:lnTo>
                    <a:pt x="300228" y="4572"/>
                  </a:lnTo>
                  <a:lnTo>
                    <a:pt x="283464" y="7620"/>
                  </a:lnTo>
                  <a:lnTo>
                    <a:pt x="265176" y="10668"/>
                  </a:lnTo>
                  <a:lnTo>
                    <a:pt x="248412" y="16764"/>
                  </a:lnTo>
                  <a:lnTo>
                    <a:pt x="231648" y="21336"/>
                  </a:lnTo>
                  <a:lnTo>
                    <a:pt x="216408" y="27432"/>
                  </a:lnTo>
                  <a:lnTo>
                    <a:pt x="155448" y="60960"/>
                  </a:lnTo>
                  <a:lnTo>
                    <a:pt x="115824" y="91440"/>
                  </a:lnTo>
                  <a:lnTo>
                    <a:pt x="80772" y="129540"/>
                  </a:lnTo>
                  <a:lnTo>
                    <a:pt x="70104" y="141732"/>
                  </a:lnTo>
                  <a:lnTo>
                    <a:pt x="60960" y="156972"/>
                  </a:lnTo>
                  <a:lnTo>
                    <a:pt x="51816" y="170688"/>
                  </a:lnTo>
                  <a:lnTo>
                    <a:pt x="42672" y="185928"/>
                  </a:lnTo>
                  <a:lnTo>
                    <a:pt x="27432" y="216408"/>
                  </a:lnTo>
                  <a:lnTo>
                    <a:pt x="21336" y="233172"/>
                  </a:lnTo>
                  <a:lnTo>
                    <a:pt x="15240" y="248412"/>
                  </a:lnTo>
                  <a:lnTo>
                    <a:pt x="10668" y="266700"/>
                  </a:lnTo>
                  <a:lnTo>
                    <a:pt x="4572" y="300228"/>
                  </a:lnTo>
                  <a:lnTo>
                    <a:pt x="1524" y="318516"/>
                  </a:lnTo>
                  <a:lnTo>
                    <a:pt x="0" y="336804"/>
                  </a:lnTo>
                  <a:lnTo>
                    <a:pt x="0" y="1764792"/>
                  </a:lnTo>
                  <a:lnTo>
                    <a:pt x="1524" y="1783080"/>
                  </a:lnTo>
                  <a:lnTo>
                    <a:pt x="4572" y="1799844"/>
                  </a:lnTo>
                  <a:lnTo>
                    <a:pt x="7620" y="1818132"/>
                  </a:lnTo>
                  <a:lnTo>
                    <a:pt x="10668" y="1834896"/>
                  </a:lnTo>
                  <a:lnTo>
                    <a:pt x="12192" y="1840484"/>
                  </a:lnTo>
                  <a:lnTo>
                    <a:pt x="12192" y="336804"/>
                  </a:lnTo>
                  <a:lnTo>
                    <a:pt x="13716" y="320040"/>
                  </a:lnTo>
                  <a:lnTo>
                    <a:pt x="16764" y="301752"/>
                  </a:lnTo>
                  <a:lnTo>
                    <a:pt x="16764" y="303276"/>
                  </a:lnTo>
                  <a:lnTo>
                    <a:pt x="19812" y="284988"/>
                  </a:lnTo>
                  <a:lnTo>
                    <a:pt x="19812" y="286512"/>
                  </a:lnTo>
                  <a:lnTo>
                    <a:pt x="22860" y="268224"/>
                  </a:lnTo>
                  <a:lnTo>
                    <a:pt x="22860" y="269748"/>
                  </a:lnTo>
                  <a:lnTo>
                    <a:pt x="27432" y="252984"/>
                  </a:lnTo>
                  <a:lnTo>
                    <a:pt x="33528" y="236220"/>
                  </a:lnTo>
                  <a:lnTo>
                    <a:pt x="33528" y="237744"/>
                  </a:lnTo>
                  <a:lnTo>
                    <a:pt x="39624" y="220980"/>
                  </a:lnTo>
                  <a:lnTo>
                    <a:pt x="45720" y="205740"/>
                  </a:lnTo>
                  <a:lnTo>
                    <a:pt x="45720" y="207264"/>
                  </a:lnTo>
                  <a:lnTo>
                    <a:pt x="53340" y="192024"/>
                  </a:lnTo>
                  <a:lnTo>
                    <a:pt x="62484" y="176784"/>
                  </a:lnTo>
                  <a:lnTo>
                    <a:pt x="70104" y="165354"/>
                  </a:lnTo>
                  <a:lnTo>
                    <a:pt x="70104" y="163068"/>
                  </a:lnTo>
                  <a:lnTo>
                    <a:pt x="80772" y="149352"/>
                  </a:lnTo>
                  <a:lnTo>
                    <a:pt x="80772" y="150876"/>
                  </a:lnTo>
                  <a:lnTo>
                    <a:pt x="89916" y="137160"/>
                  </a:lnTo>
                  <a:lnTo>
                    <a:pt x="149352" y="80772"/>
                  </a:lnTo>
                  <a:lnTo>
                    <a:pt x="192024" y="53340"/>
                  </a:lnTo>
                  <a:lnTo>
                    <a:pt x="192024" y="53949"/>
                  </a:lnTo>
                  <a:lnTo>
                    <a:pt x="205740" y="45720"/>
                  </a:lnTo>
                  <a:lnTo>
                    <a:pt x="205740" y="47244"/>
                  </a:lnTo>
                  <a:lnTo>
                    <a:pt x="220980" y="39624"/>
                  </a:lnTo>
                  <a:lnTo>
                    <a:pt x="236220" y="33528"/>
                  </a:lnTo>
                  <a:lnTo>
                    <a:pt x="252984" y="27432"/>
                  </a:lnTo>
                  <a:lnTo>
                    <a:pt x="268224" y="22860"/>
                  </a:lnTo>
                  <a:lnTo>
                    <a:pt x="301752" y="16764"/>
                  </a:lnTo>
                  <a:lnTo>
                    <a:pt x="318516" y="15367"/>
                  </a:lnTo>
                  <a:lnTo>
                    <a:pt x="318516" y="15240"/>
                  </a:lnTo>
                  <a:lnTo>
                    <a:pt x="336804" y="13716"/>
                  </a:lnTo>
                  <a:lnTo>
                    <a:pt x="353568" y="12192"/>
                  </a:lnTo>
                  <a:lnTo>
                    <a:pt x="7147566" y="12319"/>
                  </a:lnTo>
                  <a:lnTo>
                    <a:pt x="7182618" y="15240"/>
                  </a:lnTo>
                  <a:lnTo>
                    <a:pt x="7182618" y="15367"/>
                  </a:lnTo>
                  <a:lnTo>
                    <a:pt x="7199382" y="16764"/>
                  </a:lnTo>
                  <a:lnTo>
                    <a:pt x="7232910" y="22860"/>
                  </a:lnTo>
                  <a:lnTo>
                    <a:pt x="7232910" y="23275"/>
                  </a:lnTo>
                  <a:lnTo>
                    <a:pt x="7248150" y="27432"/>
                  </a:lnTo>
                  <a:lnTo>
                    <a:pt x="7264914" y="33528"/>
                  </a:lnTo>
                  <a:lnTo>
                    <a:pt x="7280154" y="39624"/>
                  </a:lnTo>
                  <a:lnTo>
                    <a:pt x="7295394" y="47244"/>
                  </a:lnTo>
                  <a:lnTo>
                    <a:pt x="7295394" y="45720"/>
                  </a:lnTo>
                  <a:lnTo>
                    <a:pt x="7309110" y="53949"/>
                  </a:lnTo>
                  <a:lnTo>
                    <a:pt x="7309110" y="53340"/>
                  </a:lnTo>
                  <a:lnTo>
                    <a:pt x="7324350" y="62484"/>
                  </a:lnTo>
                  <a:lnTo>
                    <a:pt x="7351782" y="80772"/>
                  </a:lnTo>
                  <a:lnTo>
                    <a:pt x="7388358" y="112776"/>
                  </a:lnTo>
                  <a:lnTo>
                    <a:pt x="7400550" y="124968"/>
                  </a:lnTo>
                  <a:lnTo>
                    <a:pt x="7400550" y="126492"/>
                  </a:lnTo>
                  <a:lnTo>
                    <a:pt x="7411218" y="137160"/>
                  </a:lnTo>
                  <a:lnTo>
                    <a:pt x="7420362" y="150876"/>
                  </a:lnTo>
                  <a:lnTo>
                    <a:pt x="7420362" y="149352"/>
                  </a:lnTo>
                  <a:lnTo>
                    <a:pt x="7431030" y="163068"/>
                  </a:lnTo>
                  <a:lnTo>
                    <a:pt x="7431030" y="165354"/>
                  </a:lnTo>
                  <a:lnTo>
                    <a:pt x="7438650" y="176784"/>
                  </a:lnTo>
                  <a:lnTo>
                    <a:pt x="7447794" y="192024"/>
                  </a:lnTo>
                  <a:lnTo>
                    <a:pt x="7455414" y="207264"/>
                  </a:lnTo>
                  <a:lnTo>
                    <a:pt x="7455414" y="205740"/>
                  </a:lnTo>
                  <a:lnTo>
                    <a:pt x="7461510" y="220980"/>
                  </a:lnTo>
                  <a:lnTo>
                    <a:pt x="7467606" y="237744"/>
                  </a:lnTo>
                  <a:lnTo>
                    <a:pt x="7467606" y="236220"/>
                  </a:lnTo>
                  <a:lnTo>
                    <a:pt x="7473702" y="252984"/>
                  </a:lnTo>
                  <a:lnTo>
                    <a:pt x="7478274" y="269748"/>
                  </a:lnTo>
                  <a:lnTo>
                    <a:pt x="7478274" y="268224"/>
                  </a:lnTo>
                  <a:lnTo>
                    <a:pt x="7481322" y="286512"/>
                  </a:lnTo>
                  <a:lnTo>
                    <a:pt x="7481322" y="284988"/>
                  </a:lnTo>
                  <a:lnTo>
                    <a:pt x="7484370" y="303276"/>
                  </a:lnTo>
                  <a:lnTo>
                    <a:pt x="7484370" y="301752"/>
                  </a:lnTo>
                  <a:lnTo>
                    <a:pt x="7487418" y="320040"/>
                  </a:lnTo>
                  <a:lnTo>
                    <a:pt x="7487418" y="336804"/>
                  </a:lnTo>
                  <a:lnTo>
                    <a:pt x="7488942" y="355092"/>
                  </a:lnTo>
                  <a:lnTo>
                    <a:pt x="7488942" y="1840484"/>
                  </a:lnTo>
                  <a:lnTo>
                    <a:pt x="7490466" y="1834896"/>
                  </a:lnTo>
                  <a:lnTo>
                    <a:pt x="7493514" y="1818132"/>
                  </a:lnTo>
                  <a:lnTo>
                    <a:pt x="7496562" y="1799844"/>
                  </a:lnTo>
                  <a:lnTo>
                    <a:pt x="7499610" y="1783080"/>
                  </a:lnTo>
                  <a:lnTo>
                    <a:pt x="7501134" y="1764792"/>
                  </a:lnTo>
                  <a:close/>
                </a:path>
                <a:path w="7501255" h="2101850">
                  <a:moveTo>
                    <a:pt x="71628" y="1938528"/>
                  </a:moveTo>
                  <a:lnTo>
                    <a:pt x="62484" y="1923288"/>
                  </a:lnTo>
                  <a:lnTo>
                    <a:pt x="53340" y="1909572"/>
                  </a:lnTo>
                  <a:lnTo>
                    <a:pt x="45720" y="1894332"/>
                  </a:lnTo>
                  <a:lnTo>
                    <a:pt x="27432" y="1848612"/>
                  </a:lnTo>
                  <a:lnTo>
                    <a:pt x="22860" y="1831848"/>
                  </a:lnTo>
                  <a:lnTo>
                    <a:pt x="13716" y="1781556"/>
                  </a:lnTo>
                  <a:lnTo>
                    <a:pt x="12192" y="1764792"/>
                  </a:lnTo>
                  <a:lnTo>
                    <a:pt x="12192" y="1840484"/>
                  </a:lnTo>
                  <a:lnTo>
                    <a:pt x="27432" y="1885188"/>
                  </a:lnTo>
                  <a:lnTo>
                    <a:pt x="51816" y="1930908"/>
                  </a:lnTo>
                  <a:lnTo>
                    <a:pt x="70104" y="1958340"/>
                  </a:lnTo>
                  <a:lnTo>
                    <a:pt x="70104" y="1937004"/>
                  </a:lnTo>
                  <a:lnTo>
                    <a:pt x="71628" y="1938528"/>
                  </a:lnTo>
                  <a:close/>
                </a:path>
                <a:path w="7501255" h="2101850">
                  <a:moveTo>
                    <a:pt x="71628" y="163068"/>
                  </a:moveTo>
                  <a:lnTo>
                    <a:pt x="70104" y="163068"/>
                  </a:lnTo>
                  <a:lnTo>
                    <a:pt x="70104" y="165354"/>
                  </a:lnTo>
                  <a:lnTo>
                    <a:pt x="71628" y="163068"/>
                  </a:lnTo>
                  <a:close/>
                </a:path>
                <a:path w="7501255" h="2101850">
                  <a:moveTo>
                    <a:pt x="192024" y="2046732"/>
                  </a:moveTo>
                  <a:lnTo>
                    <a:pt x="149352" y="2020824"/>
                  </a:lnTo>
                  <a:lnTo>
                    <a:pt x="112776" y="1988820"/>
                  </a:lnTo>
                  <a:lnTo>
                    <a:pt x="80772" y="1950720"/>
                  </a:lnTo>
                  <a:lnTo>
                    <a:pt x="70104" y="1937004"/>
                  </a:lnTo>
                  <a:lnTo>
                    <a:pt x="70104" y="1958340"/>
                  </a:lnTo>
                  <a:lnTo>
                    <a:pt x="80772" y="1972056"/>
                  </a:lnTo>
                  <a:lnTo>
                    <a:pt x="91440" y="1984248"/>
                  </a:lnTo>
                  <a:lnTo>
                    <a:pt x="103632" y="1997964"/>
                  </a:lnTo>
                  <a:lnTo>
                    <a:pt x="115824" y="2008632"/>
                  </a:lnTo>
                  <a:lnTo>
                    <a:pt x="128016" y="2020824"/>
                  </a:lnTo>
                  <a:lnTo>
                    <a:pt x="141732" y="2029968"/>
                  </a:lnTo>
                  <a:lnTo>
                    <a:pt x="155448" y="2040636"/>
                  </a:lnTo>
                  <a:lnTo>
                    <a:pt x="185928" y="2058924"/>
                  </a:lnTo>
                  <a:lnTo>
                    <a:pt x="190500" y="2061210"/>
                  </a:lnTo>
                  <a:lnTo>
                    <a:pt x="190500" y="2046732"/>
                  </a:lnTo>
                  <a:lnTo>
                    <a:pt x="192024" y="2046732"/>
                  </a:lnTo>
                  <a:close/>
                </a:path>
                <a:path w="7501255" h="2101850">
                  <a:moveTo>
                    <a:pt x="192024" y="53949"/>
                  </a:moveTo>
                  <a:lnTo>
                    <a:pt x="192024" y="53340"/>
                  </a:lnTo>
                  <a:lnTo>
                    <a:pt x="190500" y="54864"/>
                  </a:lnTo>
                  <a:lnTo>
                    <a:pt x="192024" y="53949"/>
                  </a:lnTo>
                  <a:close/>
                </a:path>
                <a:path w="7501255" h="2101850">
                  <a:moveTo>
                    <a:pt x="7182618" y="2098548"/>
                  </a:moveTo>
                  <a:lnTo>
                    <a:pt x="7182618" y="2086356"/>
                  </a:lnTo>
                  <a:lnTo>
                    <a:pt x="7165854" y="2087753"/>
                  </a:lnTo>
                  <a:lnTo>
                    <a:pt x="335280" y="2087753"/>
                  </a:lnTo>
                  <a:lnTo>
                    <a:pt x="318516" y="2086356"/>
                  </a:lnTo>
                  <a:lnTo>
                    <a:pt x="318516" y="2086229"/>
                  </a:lnTo>
                  <a:lnTo>
                    <a:pt x="301752" y="2084832"/>
                  </a:lnTo>
                  <a:lnTo>
                    <a:pt x="284988" y="2081784"/>
                  </a:lnTo>
                  <a:lnTo>
                    <a:pt x="268224" y="2077212"/>
                  </a:lnTo>
                  <a:lnTo>
                    <a:pt x="252984" y="2072640"/>
                  </a:lnTo>
                  <a:lnTo>
                    <a:pt x="236220" y="2068068"/>
                  </a:lnTo>
                  <a:lnTo>
                    <a:pt x="220980" y="2061972"/>
                  </a:lnTo>
                  <a:lnTo>
                    <a:pt x="190500" y="2046732"/>
                  </a:lnTo>
                  <a:lnTo>
                    <a:pt x="190500" y="2061210"/>
                  </a:lnTo>
                  <a:lnTo>
                    <a:pt x="201168" y="2066544"/>
                  </a:lnTo>
                  <a:lnTo>
                    <a:pt x="216408" y="2072640"/>
                  </a:lnTo>
                  <a:lnTo>
                    <a:pt x="231648" y="2080260"/>
                  </a:lnTo>
                  <a:lnTo>
                    <a:pt x="265176" y="2089404"/>
                  </a:lnTo>
                  <a:lnTo>
                    <a:pt x="283464" y="2093976"/>
                  </a:lnTo>
                  <a:lnTo>
                    <a:pt x="300228" y="2097024"/>
                  </a:lnTo>
                  <a:lnTo>
                    <a:pt x="318516" y="2098548"/>
                  </a:lnTo>
                  <a:lnTo>
                    <a:pt x="336804" y="2100199"/>
                  </a:lnTo>
                  <a:lnTo>
                    <a:pt x="353568" y="2101596"/>
                  </a:lnTo>
                  <a:lnTo>
                    <a:pt x="7147566" y="2101596"/>
                  </a:lnTo>
                  <a:lnTo>
                    <a:pt x="7165854" y="2100072"/>
                  </a:lnTo>
                  <a:lnTo>
                    <a:pt x="7182618" y="2098548"/>
                  </a:lnTo>
                  <a:close/>
                </a:path>
                <a:path w="7501255" h="2101850">
                  <a:moveTo>
                    <a:pt x="320040" y="15240"/>
                  </a:moveTo>
                  <a:lnTo>
                    <a:pt x="318516" y="15240"/>
                  </a:lnTo>
                  <a:lnTo>
                    <a:pt x="318516" y="15367"/>
                  </a:lnTo>
                  <a:lnTo>
                    <a:pt x="320040" y="15240"/>
                  </a:lnTo>
                  <a:close/>
                </a:path>
                <a:path w="7501255" h="2101850">
                  <a:moveTo>
                    <a:pt x="320040" y="2086356"/>
                  </a:moveTo>
                  <a:lnTo>
                    <a:pt x="318516" y="2086229"/>
                  </a:lnTo>
                  <a:lnTo>
                    <a:pt x="318516" y="2086356"/>
                  </a:lnTo>
                  <a:lnTo>
                    <a:pt x="320040" y="2086356"/>
                  </a:lnTo>
                  <a:close/>
                </a:path>
                <a:path w="7501255" h="2101850">
                  <a:moveTo>
                    <a:pt x="7147566" y="12319"/>
                  </a:moveTo>
                  <a:lnTo>
                    <a:pt x="7147566" y="12192"/>
                  </a:lnTo>
                  <a:lnTo>
                    <a:pt x="7146042" y="12192"/>
                  </a:lnTo>
                  <a:lnTo>
                    <a:pt x="7147566" y="12319"/>
                  </a:lnTo>
                  <a:close/>
                </a:path>
                <a:path w="7501255" h="2101850">
                  <a:moveTo>
                    <a:pt x="7182618" y="15367"/>
                  </a:moveTo>
                  <a:lnTo>
                    <a:pt x="7182618" y="15240"/>
                  </a:lnTo>
                  <a:lnTo>
                    <a:pt x="7181094" y="15240"/>
                  </a:lnTo>
                  <a:lnTo>
                    <a:pt x="7182618" y="15367"/>
                  </a:lnTo>
                  <a:close/>
                </a:path>
                <a:path w="7501255" h="2101850">
                  <a:moveTo>
                    <a:pt x="7232910" y="2090166"/>
                  </a:moveTo>
                  <a:lnTo>
                    <a:pt x="7232910" y="2077212"/>
                  </a:lnTo>
                  <a:lnTo>
                    <a:pt x="7216146" y="2081784"/>
                  </a:lnTo>
                  <a:lnTo>
                    <a:pt x="7199382" y="2084832"/>
                  </a:lnTo>
                  <a:lnTo>
                    <a:pt x="7181094" y="2086356"/>
                  </a:lnTo>
                  <a:lnTo>
                    <a:pt x="7182618" y="2086356"/>
                  </a:lnTo>
                  <a:lnTo>
                    <a:pt x="7182618" y="2098548"/>
                  </a:lnTo>
                  <a:lnTo>
                    <a:pt x="7200906" y="2097024"/>
                  </a:lnTo>
                  <a:lnTo>
                    <a:pt x="7217670" y="2093976"/>
                  </a:lnTo>
                  <a:lnTo>
                    <a:pt x="7232910" y="2090166"/>
                  </a:lnTo>
                  <a:close/>
                </a:path>
                <a:path w="7501255" h="2101850">
                  <a:moveTo>
                    <a:pt x="7232910" y="23275"/>
                  </a:moveTo>
                  <a:lnTo>
                    <a:pt x="7232910" y="22860"/>
                  </a:lnTo>
                  <a:lnTo>
                    <a:pt x="7231386" y="22860"/>
                  </a:lnTo>
                  <a:lnTo>
                    <a:pt x="7232910" y="23275"/>
                  </a:lnTo>
                  <a:close/>
                </a:path>
                <a:path w="7501255" h="2101850">
                  <a:moveTo>
                    <a:pt x="7310634" y="2061210"/>
                  </a:moveTo>
                  <a:lnTo>
                    <a:pt x="7310634" y="2046732"/>
                  </a:lnTo>
                  <a:lnTo>
                    <a:pt x="7280154" y="2061972"/>
                  </a:lnTo>
                  <a:lnTo>
                    <a:pt x="7264914" y="2068068"/>
                  </a:lnTo>
                  <a:lnTo>
                    <a:pt x="7231386" y="2077212"/>
                  </a:lnTo>
                  <a:lnTo>
                    <a:pt x="7232910" y="2077212"/>
                  </a:lnTo>
                  <a:lnTo>
                    <a:pt x="7232910" y="2090166"/>
                  </a:lnTo>
                  <a:lnTo>
                    <a:pt x="7235958" y="2089404"/>
                  </a:lnTo>
                  <a:lnTo>
                    <a:pt x="7269486" y="2080260"/>
                  </a:lnTo>
                  <a:lnTo>
                    <a:pt x="7284726" y="2072640"/>
                  </a:lnTo>
                  <a:lnTo>
                    <a:pt x="7299966" y="2066544"/>
                  </a:lnTo>
                  <a:lnTo>
                    <a:pt x="7310634" y="2061210"/>
                  </a:lnTo>
                  <a:close/>
                </a:path>
                <a:path w="7501255" h="2101850">
                  <a:moveTo>
                    <a:pt x="7310634" y="54864"/>
                  </a:moveTo>
                  <a:lnTo>
                    <a:pt x="7309110" y="53340"/>
                  </a:lnTo>
                  <a:lnTo>
                    <a:pt x="7309110" y="53949"/>
                  </a:lnTo>
                  <a:lnTo>
                    <a:pt x="7310634" y="54864"/>
                  </a:lnTo>
                  <a:close/>
                </a:path>
                <a:path w="7501255" h="2101850">
                  <a:moveTo>
                    <a:pt x="7400550" y="1994535"/>
                  </a:moveTo>
                  <a:lnTo>
                    <a:pt x="7400550" y="1976628"/>
                  </a:lnTo>
                  <a:lnTo>
                    <a:pt x="7388358" y="1988820"/>
                  </a:lnTo>
                  <a:lnTo>
                    <a:pt x="7351782" y="2020824"/>
                  </a:lnTo>
                  <a:lnTo>
                    <a:pt x="7324350" y="2039112"/>
                  </a:lnTo>
                  <a:lnTo>
                    <a:pt x="7309110" y="2046732"/>
                  </a:lnTo>
                  <a:lnTo>
                    <a:pt x="7310634" y="2046732"/>
                  </a:lnTo>
                  <a:lnTo>
                    <a:pt x="7310634" y="2061210"/>
                  </a:lnTo>
                  <a:lnTo>
                    <a:pt x="7315206" y="2058924"/>
                  </a:lnTo>
                  <a:lnTo>
                    <a:pt x="7345686" y="2040636"/>
                  </a:lnTo>
                  <a:lnTo>
                    <a:pt x="7359402" y="2029968"/>
                  </a:lnTo>
                  <a:lnTo>
                    <a:pt x="7371594" y="2020824"/>
                  </a:lnTo>
                  <a:lnTo>
                    <a:pt x="7385310" y="2008632"/>
                  </a:lnTo>
                  <a:lnTo>
                    <a:pt x="7397502" y="1997964"/>
                  </a:lnTo>
                  <a:lnTo>
                    <a:pt x="7400550" y="1994535"/>
                  </a:lnTo>
                  <a:close/>
                </a:path>
                <a:path w="7501255" h="2101850">
                  <a:moveTo>
                    <a:pt x="7400550" y="126492"/>
                  </a:moveTo>
                  <a:lnTo>
                    <a:pt x="7400550" y="124968"/>
                  </a:lnTo>
                  <a:lnTo>
                    <a:pt x="7399026" y="124968"/>
                  </a:lnTo>
                  <a:lnTo>
                    <a:pt x="7400550" y="126492"/>
                  </a:lnTo>
                  <a:close/>
                </a:path>
                <a:path w="7501255" h="2101850">
                  <a:moveTo>
                    <a:pt x="7431030" y="1958340"/>
                  </a:moveTo>
                  <a:lnTo>
                    <a:pt x="7431030" y="1937004"/>
                  </a:lnTo>
                  <a:lnTo>
                    <a:pt x="7420362" y="1950720"/>
                  </a:lnTo>
                  <a:lnTo>
                    <a:pt x="7411218" y="1964436"/>
                  </a:lnTo>
                  <a:lnTo>
                    <a:pt x="7399026" y="1976628"/>
                  </a:lnTo>
                  <a:lnTo>
                    <a:pt x="7400550" y="1976628"/>
                  </a:lnTo>
                  <a:lnTo>
                    <a:pt x="7400550" y="1994535"/>
                  </a:lnTo>
                  <a:lnTo>
                    <a:pt x="7409694" y="1984248"/>
                  </a:lnTo>
                  <a:lnTo>
                    <a:pt x="7420362" y="1972056"/>
                  </a:lnTo>
                  <a:lnTo>
                    <a:pt x="7431030" y="1958340"/>
                  </a:lnTo>
                  <a:close/>
                </a:path>
                <a:path w="7501255" h="2101850">
                  <a:moveTo>
                    <a:pt x="7431030" y="165354"/>
                  </a:moveTo>
                  <a:lnTo>
                    <a:pt x="7431030" y="163068"/>
                  </a:lnTo>
                  <a:lnTo>
                    <a:pt x="7429506" y="163068"/>
                  </a:lnTo>
                  <a:lnTo>
                    <a:pt x="7431030" y="165354"/>
                  </a:lnTo>
                  <a:close/>
                </a:path>
                <a:path w="7501255" h="2101850">
                  <a:moveTo>
                    <a:pt x="7488942" y="1840484"/>
                  </a:moveTo>
                  <a:lnTo>
                    <a:pt x="7488942" y="1746504"/>
                  </a:lnTo>
                  <a:lnTo>
                    <a:pt x="7487418" y="1764792"/>
                  </a:lnTo>
                  <a:lnTo>
                    <a:pt x="7487418" y="1781556"/>
                  </a:lnTo>
                  <a:lnTo>
                    <a:pt x="7478274" y="1831848"/>
                  </a:lnTo>
                  <a:lnTo>
                    <a:pt x="7473702" y="1848612"/>
                  </a:lnTo>
                  <a:lnTo>
                    <a:pt x="7455414" y="1894332"/>
                  </a:lnTo>
                  <a:lnTo>
                    <a:pt x="7447794" y="1909572"/>
                  </a:lnTo>
                  <a:lnTo>
                    <a:pt x="7438650" y="1923288"/>
                  </a:lnTo>
                  <a:lnTo>
                    <a:pt x="7429506" y="1938528"/>
                  </a:lnTo>
                  <a:lnTo>
                    <a:pt x="7431030" y="1937004"/>
                  </a:lnTo>
                  <a:lnTo>
                    <a:pt x="7431030" y="1958340"/>
                  </a:lnTo>
                  <a:lnTo>
                    <a:pt x="7449318" y="1930908"/>
                  </a:lnTo>
                  <a:lnTo>
                    <a:pt x="7458462" y="1915668"/>
                  </a:lnTo>
                  <a:lnTo>
                    <a:pt x="7473702" y="1885188"/>
                  </a:lnTo>
                  <a:lnTo>
                    <a:pt x="7485894" y="1851660"/>
                  </a:lnTo>
                  <a:lnTo>
                    <a:pt x="7488942" y="1840484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97683" y="2570478"/>
            <a:ext cx="517525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3855" marR="5080" indent="-162179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Short</a:t>
            </a:r>
            <a:r>
              <a:rPr sz="3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Term</a:t>
            </a:r>
            <a:r>
              <a:rPr sz="36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Memory Networks (LSTMs)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1765" y="4469891"/>
            <a:ext cx="1394434" cy="128930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43221" y="2441447"/>
            <a:ext cx="7173595" cy="2242185"/>
            <a:chOff x="1443221" y="2441447"/>
            <a:chExt cx="7173595" cy="22421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11" y="2819199"/>
              <a:ext cx="1511" cy="15120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221" y="2441447"/>
              <a:ext cx="7168901" cy="22372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3221" y="2441448"/>
              <a:ext cx="7173595" cy="2242185"/>
            </a:xfrm>
            <a:custGeom>
              <a:avLst/>
              <a:gdLst/>
              <a:ahLst/>
              <a:cxnLst/>
              <a:rect l="l" t="t" r="r" b="b"/>
              <a:pathLst>
                <a:path w="7173595" h="2242185">
                  <a:moveTo>
                    <a:pt x="7173474" y="1885188"/>
                  </a:moveTo>
                  <a:lnTo>
                    <a:pt x="7173474" y="358140"/>
                  </a:lnTo>
                  <a:lnTo>
                    <a:pt x="7171950" y="338328"/>
                  </a:lnTo>
                  <a:lnTo>
                    <a:pt x="7165854" y="301752"/>
                  </a:lnTo>
                  <a:lnTo>
                    <a:pt x="7156710" y="265176"/>
                  </a:lnTo>
                  <a:lnTo>
                    <a:pt x="7150614" y="248412"/>
                  </a:lnTo>
                  <a:lnTo>
                    <a:pt x="7144518" y="230124"/>
                  </a:lnTo>
                  <a:lnTo>
                    <a:pt x="7136898" y="213360"/>
                  </a:lnTo>
                  <a:lnTo>
                    <a:pt x="7127754" y="198120"/>
                  </a:lnTo>
                  <a:lnTo>
                    <a:pt x="7118610" y="181356"/>
                  </a:lnTo>
                  <a:lnTo>
                    <a:pt x="7109466" y="166116"/>
                  </a:lnTo>
                  <a:lnTo>
                    <a:pt x="7098798" y="152400"/>
                  </a:lnTo>
                  <a:lnTo>
                    <a:pt x="7088130" y="137160"/>
                  </a:lnTo>
                  <a:lnTo>
                    <a:pt x="7075938" y="123444"/>
                  </a:lnTo>
                  <a:lnTo>
                    <a:pt x="7063746" y="111252"/>
                  </a:lnTo>
                  <a:lnTo>
                    <a:pt x="7022598" y="74676"/>
                  </a:lnTo>
                  <a:lnTo>
                    <a:pt x="7007358" y="65532"/>
                  </a:lnTo>
                  <a:lnTo>
                    <a:pt x="6992118" y="54864"/>
                  </a:lnTo>
                  <a:lnTo>
                    <a:pt x="6926586" y="22860"/>
                  </a:lnTo>
                  <a:lnTo>
                    <a:pt x="6873246" y="7620"/>
                  </a:lnTo>
                  <a:lnTo>
                    <a:pt x="6833622" y="2921"/>
                  </a:lnTo>
                  <a:lnTo>
                    <a:pt x="6815334" y="1406"/>
                  </a:lnTo>
                  <a:lnTo>
                    <a:pt x="6797046" y="0"/>
                  </a:lnTo>
                  <a:lnTo>
                    <a:pt x="376434" y="0"/>
                  </a:lnTo>
                  <a:lnTo>
                    <a:pt x="356622" y="1524"/>
                  </a:lnTo>
                  <a:lnTo>
                    <a:pt x="338334" y="3048"/>
                  </a:lnTo>
                  <a:lnTo>
                    <a:pt x="318522" y="4572"/>
                  </a:lnTo>
                  <a:lnTo>
                    <a:pt x="263658" y="16764"/>
                  </a:lnTo>
                  <a:lnTo>
                    <a:pt x="196602" y="45720"/>
                  </a:lnTo>
                  <a:lnTo>
                    <a:pt x="150882" y="76200"/>
                  </a:lnTo>
                  <a:lnTo>
                    <a:pt x="109734" y="111252"/>
                  </a:lnTo>
                  <a:lnTo>
                    <a:pt x="74676" y="152400"/>
                  </a:lnTo>
                  <a:lnTo>
                    <a:pt x="64008" y="166116"/>
                  </a:lnTo>
                  <a:lnTo>
                    <a:pt x="54864" y="181356"/>
                  </a:lnTo>
                  <a:lnTo>
                    <a:pt x="36576" y="214884"/>
                  </a:lnTo>
                  <a:lnTo>
                    <a:pt x="28956" y="230124"/>
                  </a:lnTo>
                  <a:lnTo>
                    <a:pt x="22860" y="248412"/>
                  </a:lnTo>
                  <a:lnTo>
                    <a:pt x="16764" y="265176"/>
                  </a:lnTo>
                  <a:lnTo>
                    <a:pt x="7620" y="301752"/>
                  </a:lnTo>
                  <a:lnTo>
                    <a:pt x="1524" y="338328"/>
                  </a:lnTo>
                  <a:lnTo>
                    <a:pt x="0" y="358140"/>
                  </a:lnTo>
                  <a:lnTo>
                    <a:pt x="0" y="1885188"/>
                  </a:lnTo>
                  <a:lnTo>
                    <a:pt x="1524" y="1903476"/>
                  </a:lnTo>
                  <a:lnTo>
                    <a:pt x="4572" y="1923288"/>
                  </a:lnTo>
                  <a:lnTo>
                    <a:pt x="7620" y="1941576"/>
                  </a:lnTo>
                  <a:lnTo>
                    <a:pt x="9144" y="1947672"/>
                  </a:lnTo>
                  <a:lnTo>
                    <a:pt x="9144" y="358140"/>
                  </a:lnTo>
                  <a:lnTo>
                    <a:pt x="10668" y="339852"/>
                  </a:lnTo>
                  <a:lnTo>
                    <a:pt x="21336" y="284988"/>
                  </a:lnTo>
                  <a:lnTo>
                    <a:pt x="38100" y="234696"/>
                  </a:lnTo>
                  <a:lnTo>
                    <a:pt x="71628" y="172212"/>
                  </a:lnTo>
                  <a:lnTo>
                    <a:pt x="105162" y="131064"/>
                  </a:lnTo>
                  <a:lnTo>
                    <a:pt x="117354" y="117348"/>
                  </a:lnTo>
                  <a:lnTo>
                    <a:pt x="129546" y="105156"/>
                  </a:lnTo>
                  <a:lnTo>
                    <a:pt x="143262" y="94488"/>
                  </a:lnTo>
                  <a:lnTo>
                    <a:pt x="156978" y="82296"/>
                  </a:lnTo>
                  <a:lnTo>
                    <a:pt x="170694" y="73152"/>
                  </a:lnTo>
                  <a:lnTo>
                    <a:pt x="185934" y="62484"/>
                  </a:lnTo>
                  <a:lnTo>
                    <a:pt x="201174" y="54864"/>
                  </a:lnTo>
                  <a:lnTo>
                    <a:pt x="217938" y="45720"/>
                  </a:lnTo>
                  <a:lnTo>
                    <a:pt x="233178" y="39624"/>
                  </a:lnTo>
                  <a:lnTo>
                    <a:pt x="249942" y="32004"/>
                  </a:lnTo>
                  <a:lnTo>
                    <a:pt x="303282" y="16764"/>
                  </a:lnTo>
                  <a:lnTo>
                    <a:pt x="356622" y="10785"/>
                  </a:lnTo>
                  <a:lnTo>
                    <a:pt x="6816858" y="10785"/>
                  </a:lnTo>
                  <a:lnTo>
                    <a:pt x="6835146" y="12192"/>
                  </a:lnTo>
                  <a:lnTo>
                    <a:pt x="6853434" y="13716"/>
                  </a:lnTo>
                  <a:lnTo>
                    <a:pt x="6871722" y="16764"/>
                  </a:lnTo>
                  <a:lnTo>
                    <a:pt x="6888486" y="21336"/>
                  </a:lnTo>
                  <a:lnTo>
                    <a:pt x="6906774" y="25908"/>
                  </a:lnTo>
                  <a:lnTo>
                    <a:pt x="6923538" y="32004"/>
                  </a:lnTo>
                  <a:lnTo>
                    <a:pt x="6940302" y="39624"/>
                  </a:lnTo>
                  <a:lnTo>
                    <a:pt x="6955542" y="45720"/>
                  </a:lnTo>
                  <a:lnTo>
                    <a:pt x="7002786" y="73152"/>
                  </a:lnTo>
                  <a:lnTo>
                    <a:pt x="7043934" y="105156"/>
                  </a:lnTo>
                  <a:lnTo>
                    <a:pt x="7068318" y="131064"/>
                  </a:lnTo>
                  <a:lnTo>
                    <a:pt x="7080510" y="143256"/>
                  </a:lnTo>
                  <a:lnTo>
                    <a:pt x="7120134" y="202692"/>
                  </a:lnTo>
                  <a:lnTo>
                    <a:pt x="7147566" y="268224"/>
                  </a:lnTo>
                  <a:lnTo>
                    <a:pt x="7162806" y="339852"/>
                  </a:lnTo>
                  <a:lnTo>
                    <a:pt x="7164330" y="358140"/>
                  </a:lnTo>
                  <a:lnTo>
                    <a:pt x="7164330" y="1947672"/>
                  </a:lnTo>
                  <a:lnTo>
                    <a:pt x="7165854" y="1941576"/>
                  </a:lnTo>
                  <a:lnTo>
                    <a:pt x="7168902" y="1923288"/>
                  </a:lnTo>
                  <a:lnTo>
                    <a:pt x="7171950" y="1903476"/>
                  </a:lnTo>
                  <a:lnTo>
                    <a:pt x="7173474" y="1885188"/>
                  </a:lnTo>
                  <a:close/>
                </a:path>
                <a:path w="7173595" h="2242185">
                  <a:moveTo>
                    <a:pt x="7164330" y="1947672"/>
                  </a:moveTo>
                  <a:lnTo>
                    <a:pt x="7164330" y="1883664"/>
                  </a:lnTo>
                  <a:lnTo>
                    <a:pt x="7162806" y="1903476"/>
                  </a:lnTo>
                  <a:lnTo>
                    <a:pt x="7156710" y="1940052"/>
                  </a:lnTo>
                  <a:lnTo>
                    <a:pt x="7152138" y="1956816"/>
                  </a:lnTo>
                  <a:lnTo>
                    <a:pt x="7147566" y="1975104"/>
                  </a:lnTo>
                  <a:lnTo>
                    <a:pt x="7135374" y="2008632"/>
                  </a:lnTo>
                  <a:lnTo>
                    <a:pt x="7101846" y="2071116"/>
                  </a:lnTo>
                  <a:lnTo>
                    <a:pt x="7068318" y="2112264"/>
                  </a:lnTo>
                  <a:lnTo>
                    <a:pt x="7030218" y="2148840"/>
                  </a:lnTo>
                  <a:lnTo>
                    <a:pt x="6972306" y="2188464"/>
                  </a:lnTo>
                  <a:lnTo>
                    <a:pt x="6955542" y="2196084"/>
                  </a:lnTo>
                  <a:lnTo>
                    <a:pt x="6940302" y="2203704"/>
                  </a:lnTo>
                  <a:lnTo>
                    <a:pt x="6870198" y="2225040"/>
                  </a:lnTo>
                  <a:lnTo>
                    <a:pt x="6816858" y="2232533"/>
                  </a:lnTo>
                  <a:lnTo>
                    <a:pt x="356622" y="2232542"/>
                  </a:lnTo>
                  <a:lnTo>
                    <a:pt x="338334" y="2231136"/>
                  </a:lnTo>
                  <a:lnTo>
                    <a:pt x="301758" y="2225040"/>
                  </a:lnTo>
                  <a:lnTo>
                    <a:pt x="284994" y="2220468"/>
                  </a:lnTo>
                  <a:lnTo>
                    <a:pt x="266706" y="2215896"/>
                  </a:lnTo>
                  <a:lnTo>
                    <a:pt x="233178" y="2203704"/>
                  </a:lnTo>
                  <a:lnTo>
                    <a:pt x="217938" y="2196084"/>
                  </a:lnTo>
                  <a:lnTo>
                    <a:pt x="201174" y="2188464"/>
                  </a:lnTo>
                  <a:lnTo>
                    <a:pt x="143262" y="2148840"/>
                  </a:lnTo>
                  <a:lnTo>
                    <a:pt x="105162" y="2112264"/>
                  </a:lnTo>
                  <a:lnTo>
                    <a:pt x="71628" y="2071116"/>
                  </a:lnTo>
                  <a:lnTo>
                    <a:pt x="45720" y="2023872"/>
                  </a:lnTo>
                  <a:lnTo>
                    <a:pt x="38100" y="2008632"/>
                  </a:lnTo>
                  <a:lnTo>
                    <a:pt x="16764" y="1938528"/>
                  </a:lnTo>
                  <a:lnTo>
                    <a:pt x="9144" y="1883664"/>
                  </a:lnTo>
                  <a:lnTo>
                    <a:pt x="9144" y="1947672"/>
                  </a:lnTo>
                  <a:lnTo>
                    <a:pt x="28956" y="2011680"/>
                  </a:lnTo>
                  <a:lnTo>
                    <a:pt x="64008" y="2075688"/>
                  </a:lnTo>
                  <a:lnTo>
                    <a:pt x="109734" y="2132076"/>
                  </a:lnTo>
                  <a:lnTo>
                    <a:pt x="150882" y="2167128"/>
                  </a:lnTo>
                  <a:lnTo>
                    <a:pt x="196602" y="2196084"/>
                  </a:lnTo>
                  <a:lnTo>
                    <a:pt x="246894" y="2218944"/>
                  </a:lnTo>
                  <a:lnTo>
                    <a:pt x="300234" y="2234184"/>
                  </a:lnTo>
                  <a:lnTo>
                    <a:pt x="338334" y="2240280"/>
                  </a:lnTo>
                  <a:lnTo>
                    <a:pt x="356622" y="2241804"/>
                  </a:lnTo>
                  <a:lnTo>
                    <a:pt x="6816858" y="2241804"/>
                  </a:lnTo>
                  <a:lnTo>
                    <a:pt x="6854958" y="2237232"/>
                  </a:lnTo>
                  <a:lnTo>
                    <a:pt x="6909822" y="2225040"/>
                  </a:lnTo>
                  <a:lnTo>
                    <a:pt x="6960114" y="2205228"/>
                  </a:lnTo>
                  <a:lnTo>
                    <a:pt x="7007358" y="2177796"/>
                  </a:lnTo>
                  <a:lnTo>
                    <a:pt x="7063746" y="2132076"/>
                  </a:lnTo>
                  <a:lnTo>
                    <a:pt x="7098798" y="2090928"/>
                  </a:lnTo>
                  <a:lnTo>
                    <a:pt x="7127754" y="2045208"/>
                  </a:lnTo>
                  <a:lnTo>
                    <a:pt x="7150614" y="1994916"/>
                  </a:lnTo>
                  <a:lnTo>
                    <a:pt x="7161282" y="1959864"/>
                  </a:lnTo>
                  <a:lnTo>
                    <a:pt x="7164330" y="1947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27579" y="3433062"/>
            <a:ext cx="5602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bg1"/>
                </a:solidFill>
              </a:rPr>
              <a:t>Sentiment</a:t>
            </a:r>
            <a:r>
              <a:rPr sz="2800" spc="-75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Classification</a:t>
            </a:r>
            <a:r>
              <a:rPr sz="2800" spc="-85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with</a:t>
            </a:r>
            <a:r>
              <a:rPr sz="2800" spc="-70" dirty="0">
                <a:solidFill>
                  <a:schemeClr val="bg1"/>
                </a:solidFill>
              </a:rPr>
              <a:t> </a:t>
            </a:r>
            <a:r>
              <a:rPr sz="2800" spc="-20" dirty="0">
                <a:solidFill>
                  <a:schemeClr val="bg1"/>
                </a:solidFill>
              </a:rPr>
              <a:t>RNNs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3533" y="455306"/>
            <a:ext cx="86753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chemeClr val="bg1"/>
                </a:solidFill>
              </a:rPr>
              <a:t>Sentiment</a:t>
            </a:r>
            <a:r>
              <a:rPr sz="4400" spc="-80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Classification</a:t>
            </a:r>
            <a:r>
              <a:rPr sz="4400" spc="-75" dirty="0">
                <a:solidFill>
                  <a:schemeClr val="bg1"/>
                </a:solidFill>
              </a:rPr>
              <a:t> </a:t>
            </a:r>
            <a:r>
              <a:rPr sz="4400" dirty="0">
                <a:solidFill>
                  <a:schemeClr val="bg1"/>
                </a:solidFill>
              </a:rPr>
              <a:t>with</a:t>
            </a:r>
            <a:r>
              <a:rPr sz="4400" spc="-80" dirty="0">
                <a:solidFill>
                  <a:schemeClr val="bg1"/>
                </a:solidFill>
              </a:rPr>
              <a:t> </a:t>
            </a:r>
            <a:r>
              <a:rPr sz="4400" spc="-20" dirty="0">
                <a:solidFill>
                  <a:schemeClr val="bg1"/>
                </a:solidFill>
              </a:rPr>
              <a:t>RNNs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916" y="1972934"/>
            <a:ext cx="8354281" cy="31207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1171" y="1387855"/>
            <a:ext cx="613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9320" algn="l"/>
              </a:tabLst>
            </a:pPr>
            <a:r>
              <a:rPr sz="24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137" y="6721853"/>
            <a:ext cx="1557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Credits:</a:t>
            </a:r>
            <a:r>
              <a:rPr sz="1400" i="1" spc="-10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Andrew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4537" y="474207"/>
            <a:ext cx="8675370" cy="552972"/>
          </a:xfrm>
          <a:prstGeom prst="rect">
            <a:avLst/>
          </a:prstGeom>
        </p:spPr>
        <p:txBody>
          <a:bodyPr vert="horz" wrap="square" lIns="0" tIns="599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bg1"/>
                </a:solidFill>
              </a:rPr>
              <a:t>Sentiment</a:t>
            </a:r>
            <a:r>
              <a:rPr sz="3200" spc="-55" dirty="0">
                <a:solidFill>
                  <a:schemeClr val="bg1"/>
                </a:solidFill>
              </a:rPr>
              <a:t> </a:t>
            </a:r>
            <a:r>
              <a:rPr sz="3200" dirty="0">
                <a:solidFill>
                  <a:schemeClr val="bg1"/>
                </a:solidFill>
              </a:rPr>
              <a:t>Classification</a:t>
            </a:r>
            <a:r>
              <a:rPr sz="3200" spc="-70" dirty="0">
                <a:solidFill>
                  <a:schemeClr val="bg1"/>
                </a:solidFill>
              </a:rPr>
              <a:t> </a:t>
            </a:r>
            <a:r>
              <a:rPr sz="3200" dirty="0">
                <a:solidFill>
                  <a:schemeClr val="bg1"/>
                </a:solidFill>
              </a:rPr>
              <a:t>with</a:t>
            </a:r>
            <a:r>
              <a:rPr sz="3200" spc="-60" dirty="0">
                <a:solidFill>
                  <a:schemeClr val="bg1"/>
                </a:solidFill>
              </a:rPr>
              <a:t> </a:t>
            </a:r>
            <a:r>
              <a:rPr sz="3200" dirty="0">
                <a:solidFill>
                  <a:schemeClr val="bg1"/>
                </a:solidFill>
              </a:rPr>
              <a:t>a</a:t>
            </a:r>
            <a:r>
              <a:rPr sz="3200" spc="-65" dirty="0">
                <a:solidFill>
                  <a:schemeClr val="bg1"/>
                </a:solidFill>
              </a:rPr>
              <a:t> </a:t>
            </a:r>
            <a:r>
              <a:rPr sz="3200" dirty="0">
                <a:solidFill>
                  <a:schemeClr val="bg1"/>
                </a:solidFill>
              </a:rPr>
              <a:t>Simple</a:t>
            </a:r>
            <a:r>
              <a:rPr sz="3200" spc="-45" dirty="0">
                <a:solidFill>
                  <a:schemeClr val="bg1"/>
                </a:solidFill>
              </a:rPr>
              <a:t> </a:t>
            </a:r>
            <a:r>
              <a:rPr sz="3200" spc="-10" dirty="0">
                <a:solidFill>
                  <a:schemeClr val="bg1"/>
                </a:solidFill>
              </a:rPr>
              <a:t>Model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989069" y="1260341"/>
            <a:ext cx="8164195" cy="989330"/>
            <a:chOff x="989069" y="1260341"/>
            <a:chExt cx="8164195" cy="9893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548" y="1369350"/>
              <a:ext cx="7882302" cy="7710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9069" y="1260341"/>
              <a:ext cx="8164195" cy="989330"/>
            </a:xfrm>
            <a:custGeom>
              <a:avLst/>
              <a:gdLst/>
              <a:ahLst/>
              <a:cxnLst/>
              <a:rect l="l" t="t" r="r" b="b"/>
              <a:pathLst>
                <a:path w="8164195" h="989330">
                  <a:moveTo>
                    <a:pt x="8164074" y="984510"/>
                  </a:moveTo>
                  <a:lnTo>
                    <a:pt x="8164074" y="3048"/>
                  </a:lnTo>
                  <a:lnTo>
                    <a:pt x="8159502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984510"/>
                  </a:lnTo>
                  <a:lnTo>
                    <a:pt x="4572" y="989082"/>
                  </a:lnTo>
                  <a:lnTo>
                    <a:pt x="10668" y="989082"/>
                  </a:lnTo>
                  <a:lnTo>
                    <a:pt x="10668" y="18288"/>
                  </a:lnTo>
                  <a:lnTo>
                    <a:pt x="19812" y="9144"/>
                  </a:lnTo>
                  <a:lnTo>
                    <a:pt x="19812" y="18288"/>
                  </a:lnTo>
                  <a:lnTo>
                    <a:pt x="8145786" y="18288"/>
                  </a:lnTo>
                  <a:lnTo>
                    <a:pt x="8145786" y="9144"/>
                  </a:lnTo>
                  <a:lnTo>
                    <a:pt x="8154930" y="18288"/>
                  </a:lnTo>
                  <a:lnTo>
                    <a:pt x="8154930" y="989082"/>
                  </a:lnTo>
                  <a:lnTo>
                    <a:pt x="8159502" y="989082"/>
                  </a:lnTo>
                  <a:lnTo>
                    <a:pt x="8164074" y="984510"/>
                  </a:lnTo>
                  <a:close/>
                </a:path>
                <a:path w="8164195" h="989330">
                  <a:moveTo>
                    <a:pt x="19812" y="18288"/>
                  </a:moveTo>
                  <a:lnTo>
                    <a:pt x="19812" y="9144"/>
                  </a:lnTo>
                  <a:lnTo>
                    <a:pt x="10668" y="18288"/>
                  </a:lnTo>
                  <a:lnTo>
                    <a:pt x="19812" y="18288"/>
                  </a:lnTo>
                  <a:close/>
                </a:path>
                <a:path w="8164195" h="989330">
                  <a:moveTo>
                    <a:pt x="19812" y="970794"/>
                  </a:moveTo>
                  <a:lnTo>
                    <a:pt x="19812" y="18288"/>
                  </a:lnTo>
                  <a:lnTo>
                    <a:pt x="10668" y="18288"/>
                  </a:lnTo>
                  <a:lnTo>
                    <a:pt x="10668" y="970794"/>
                  </a:lnTo>
                  <a:lnTo>
                    <a:pt x="19812" y="970794"/>
                  </a:lnTo>
                  <a:close/>
                </a:path>
                <a:path w="8164195" h="989330">
                  <a:moveTo>
                    <a:pt x="8154930" y="970794"/>
                  </a:moveTo>
                  <a:lnTo>
                    <a:pt x="10668" y="970794"/>
                  </a:lnTo>
                  <a:lnTo>
                    <a:pt x="19812" y="979938"/>
                  </a:lnTo>
                  <a:lnTo>
                    <a:pt x="19812" y="989082"/>
                  </a:lnTo>
                  <a:lnTo>
                    <a:pt x="8145786" y="989082"/>
                  </a:lnTo>
                  <a:lnTo>
                    <a:pt x="8145786" y="979938"/>
                  </a:lnTo>
                  <a:lnTo>
                    <a:pt x="8154930" y="970794"/>
                  </a:lnTo>
                  <a:close/>
                </a:path>
                <a:path w="8164195" h="989330">
                  <a:moveTo>
                    <a:pt x="19812" y="989082"/>
                  </a:moveTo>
                  <a:lnTo>
                    <a:pt x="19812" y="979938"/>
                  </a:lnTo>
                  <a:lnTo>
                    <a:pt x="10668" y="970794"/>
                  </a:lnTo>
                  <a:lnTo>
                    <a:pt x="10668" y="989082"/>
                  </a:lnTo>
                  <a:lnTo>
                    <a:pt x="19812" y="989082"/>
                  </a:lnTo>
                  <a:close/>
                </a:path>
                <a:path w="8164195" h="989330">
                  <a:moveTo>
                    <a:pt x="8154930" y="18288"/>
                  </a:moveTo>
                  <a:lnTo>
                    <a:pt x="8145786" y="9144"/>
                  </a:lnTo>
                  <a:lnTo>
                    <a:pt x="8145786" y="18288"/>
                  </a:lnTo>
                  <a:lnTo>
                    <a:pt x="8154930" y="18288"/>
                  </a:lnTo>
                  <a:close/>
                </a:path>
                <a:path w="8164195" h="989330">
                  <a:moveTo>
                    <a:pt x="8154930" y="970794"/>
                  </a:moveTo>
                  <a:lnTo>
                    <a:pt x="8154930" y="18288"/>
                  </a:lnTo>
                  <a:lnTo>
                    <a:pt x="8145786" y="18288"/>
                  </a:lnTo>
                  <a:lnTo>
                    <a:pt x="8145786" y="970794"/>
                  </a:lnTo>
                  <a:lnTo>
                    <a:pt x="8154930" y="970794"/>
                  </a:lnTo>
                  <a:close/>
                </a:path>
                <a:path w="8164195" h="989330">
                  <a:moveTo>
                    <a:pt x="8154930" y="989082"/>
                  </a:moveTo>
                  <a:lnTo>
                    <a:pt x="8154930" y="970794"/>
                  </a:lnTo>
                  <a:lnTo>
                    <a:pt x="8145786" y="979938"/>
                  </a:lnTo>
                  <a:lnTo>
                    <a:pt x="8145786" y="989082"/>
                  </a:lnTo>
                  <a:lnTo>
                    <a:pt x="8154930" y="98908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21575" y="3106640"/>
            <a:ext cx="6403340" cy="2298700"/>
            <a:chOff x="721575" y="3106640"/>
            <a:chExt cx="6403340" cy="2298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575" y="3106640"/>
              <a:ext cx="4903881" cy="22986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54495" y="3742944"/>
              <a:ext cx="864235" cy="935990"/>
            </a:xfrm>
            <a:custGeom>
              <a:avLst/>
              <a:gdLst/>
              <a:ahLst/>
              <a:cxnLst/>
              <a:rect l="l" t="t" r="r" b="b"/>
              <a:pathLst>
                <a:path w="864234" h="935989">
                  <a:moveTo>
                    <a:pt x="864107" y="792479"/>
                  </a:moveTo>
                  <a:lnTo>
                    <a:pt x="864107" y="143255"/>
                  </a:lnTo>
                  <a:lnTo>
                    <a:pt x="856658" y="97926"/>
                  </a:lnTo>
                  <a:lnTo>
                    <a:pt x="835968" y="58594"/>
                  </a:lnTo>
                  <a:lnTo>
                    <a:pt x="804525" y="27602"/>
                  </a:lnTo>
                  <a:lnTo>
                    <a:pt x="764816" y="7290"/>
                  </a:lnTo>
                  <a:lnTo>
                    <a:pt x="719327" y="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0" y="792479"/>
                  </a:lnTo>
                  <a:lnTo>
                    <a:pt x="7290" y="837809"/>
                  </a:lnTo>
                  <a:lnTo>
                    <a:pt x="27602" y="877141"/>
                  </a:lnTo>
                  <a:lnTo>
                    <a:pt x="58594" y="908133"/>
                  </a:lnTo>
                  <a:lnTo>
                    <a:pt x="97926" y="928445"/>
                  </a:lnTo>
                  <a:lnTo>
                    <a:pt x="143255" y="935735"/>
                  </a:lnTo>
                  <a:lnTo>
                    <a:pt x="719327" y="935735"/>
                  </a:lnTo>
                  <a:lnTo>
                    <a:pt x="764816" y="928445"/>
                  </a:lnTo>
                  <a:lnTo>
                    <a:pt x="804525" y="908133"/>
                  </a:lnTo>
                  <a:lnTo>
                    <a:pt x="835968" y="877141"/>
                  </a:lnTo>
                  <a:lnTo>
                    <a:pt x="856658" y="837809"/>
                  </a:lnTo>
                  <a:lnTo>
                    <a:pt x="864107" y="7924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48400" y="3736848"/>
              <a:ext cx="876300" cy="948055"/>
            </a:xfrm>
            <a:custGeom>
              <a:avLst/>
              <a:gdLst/>
              <a:ahLst/>
              <a:cxnLst/>
              <a:rect l="l" t="t" r="r" b="b"/>
              <a:pathLst>
                <a:path w="876300" h="948054">
                  <a:moveTo>
                    <a:pt x="876300" y="798576"/>
                  </a:moveTo>
                  <a:lnTo>
                    <a:pt x="876300" y="149352"/>
                  </a:lnTo>
                  <a:lnTo>
                    <a:pt x="874776" y="134112"/>
                  </a:lnTo>
                  <a:lnTo>
                    <a:pt x="864108" y="91440"/>
                  </a:lnTo>
                  <a:lnTo>
                    <a:pt x="832104" y="44196"/>
                  </a:lnTo>
                  <a:lnTo>
                    <a:pt x="797052" y="18288"/>
                  </a:lnTo>
                  <a:lnTo>
                    <a:pt x="740664" y="0"/>
                  </a:lnTo>
                  <a:lnTo>
                    <a:pt x="134112" y="0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6764" y="77724"/>
                  </a:lnTo>
                  <a:lnTo>
                    <a:pt x="3048" y="120396"/>
                  </a:lnTo>
                  <a:lnTo>
                    <a:pt x="0" y="134112"/>
                  </a:lnTo>
                  <a:lnTo>
                    <a:pt x="0" y="813816"/>
                  </a:lnTo>
                  <a:lnTo>
                    <a:pt x="3048" y="829056"/>
                  </a:lnTo>
                  <a:lnTo>
                    <a:pt x="6096" y="842772"/>
                  </a:lnTo>
                  <a:lnTo>
                    <a:pt x="10668" y="856488"/>
                  </a:lnTo>
                  <a:lnTo>
                    <a:pt x="12192" y="859917"/>
                  </a:lnTo>
                  <a:lnTo>
                    <a:pt x="12192" y="135636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8956" y="83820"/>
                  </a:lnTo>
                  <a:lnTo>
                    <a:pt x="28956" y="85344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1816"/>
                  </a:lnTo>
                  <a:lnTo>
                    <a:pt x="51816" y="53340"/>
                  </a:lnTo>
                  <a:lnTo>
                    <a:pt x="73152" y="35052"/>
                  </a:lnTo>
                  <a:lnTo>
                    <a:pt x="73152" y="3657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725424" y="12192"/>
                  </a:lnTo>
                  <a:lnTo>
                    <a:pt x="740664" y="13716"/>
                  </a:lnTo>
                  <a:lnTo>
                    <a:pt x="740664" y="13868"/>
                  </a:lnTo>
                  <a:lnTo>
                    <a:pt x="754380" y="15240"/>
                  </a:lnTo>
                  <a:lnTo>
                    <a:pt x="754380" y="15578"/>
                  </a:lnTo>
                  <a:lnTo>
                    <a:pt x="766572" y="18288"/>
                  </a:lnTo>
                  <a:lnTo>
                    <a:pt x="780288" y="22860"/>
                  </a:lnTo>
                  <a:lnTo>
                    <a:pt x="780288" y="23622"/>
                  </a:lnTo>
                  <a:lnTo>
                    <a:pt x="790956" y="28956"/>
                  </a:lnTo>
                  <a:lnTo>
                    <a:pt x="803148" y="36576"/>
                  </a:lnTo>
                  <a:lnTo>
                    <a:pt x="803148" y="35052"/>
                  </a:lnTo>
                  <a:lnTo>
                    <a:pt x="813816" y="44196"/>
                  </a:lnTo>
                  <a:lnTo>
                    <a:pt x="822960" y="53340"/>
                  </a:lnTo>
                  <a:lnTo>
                    <a:pt x="822960" y="51816"/>
                  </a:lnTo>
                  <a:lnTo>
                    <a:pt x="832104" y="62484"/>
                  </a:lnTo>
                  <a:lnTo>
                    <a:pt x="839724" y="73152"/>
                  </a:lnTo>
                  <a:lnTo>
                    <a:pt x="847344" y="85344"/>
                  </a:lnTo>
                  <a:lnTo>
                    <a:pt x="847344" y="83820"/>
                  </a:lnTo>
                  <a:lnTo>
                    <a:pt x="853440" y="96012"/>
                  </a:lnTo>
                  <a:lnTo>
                    <a:pt x="853440" y="99441"/>
                  </a:lnTo>
                  <a:lnTo>
                    <a:pt x="858012" y="109728"/>
                  </a:lnTo>
                  <a:lnTo>
                    <a:pt x="858012" y="112776"/>
                  </a:lnTo>
                  <a:lnTo>
                    <a:pt x="861060" y="121920"/>
                  </a:lnTo>
                  <a:lnTo>
                    <a:pt x="862584" y="135636"/>
                  </a:lnTo>
                  <a:lnTo>
                    <a:pt x="864108" y="150876"/>
                  </a:lnTo>
                  <a:lnTo>
                    <a:pt x="864108" y="856488"/>
                  </a:lnTo>
                  <a:lnTo>
                    <a:pt x="873252" y="829056"/>
                  </a:lnTo>
                  <a:lnTo>
                    <a:pt x="876300" y="798576"/>
                  </a:lnTo>
                  <a:close/>
                </a:path>
                <a:path w="876300" h="948054">
                  <a:moveTo>
                    <a:pt x="44196" y="885444"/>
                  </a:moveTo>
                  <a:lnTo>
                    <a:pt x="35052" y="874776"/>
                  </a:lnTo>
                  <a:lnTo>
                    <a:pt x="28956" y="864108"/>
                  </a:lnTo>
                  <a:lnTo>
                    <a:pt x="22860" y="851916"/>
                  </a:lnTo>
                  <a:lnTo>
                    <a:pt x="18288" y="838200"/>
                  </a:lnTo>
                  <a:lnTo>
                    <a:pt x="18288" y="839724"/>
                  </a:lnTo>
                  <a:lnTo>
                    <a:pt x="12192" y="812292"/>
                  </a:lnTo>
                  <a:lnTo>
                    <a:pt x="12192" y="859917"/>
                  </a:lnTo>
                  <a:lnTo>
                    <a:pt x="16764" y="870204"/>
                  </a:lnTo>
                  <a:lnTo>
                    <a:pt x="24384" y="882396"/>
                  </a:lnTo>
                  <a:lnTo>
                    <a:pt x="33528" y="894588"/>
                  </a:lnTo>
                  <a:lnTo>
                    <a:pt x="42672" y="903732"/>
                  </a:lnTo>
                  <a:lnTo>
                    <a:pt x="42672" y="885444"/>
                  </a:lnTo>
                  <a:lnTo>
                    <a:pt x="44196" y="885444"/>
                  </a:lnTo>
                  <a:close/>
                </a:path>
                <a:path w="876300" h="9480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876300" h="948054">
                  <a:moveTo>
                    <a:pt x="109728" y="929640"/>
                  </a:moveTo>
                  <a:lnTo>
                    <a:pt x="96012" y="925068"/>
                  </a:lnTo>
                  <a:lnTo>
                    <a:pt x="83820" y="918972"/>
                  </a:lnTo>
                  <a:lnTo>
                    <a:pt x="73152" y="912876"/>
                  </a:lnTo>
                  <a:lnTo>
                    <a:pt x="62484" y="903732"/>
                  </a:lnTo>
                  <a:lnTo>
                    <a:pt x="62484" y="905256"/>
                  </a:lnTo>
                  <a:lnTo>
                    <a:pt x="51816" y="894588"/>
                  </a:lnTo>
                  <a:lnTo>
                    <a:pt x="51816" y="896112"/>
                  </a:lnTo>
                  <a:lnTo>
                    <a:pt x="42672" y="885444"/>
                  </a:lnTo>
                  <a:lnTo>
                    <a:pt x="42672" y="903732"/>
                  </a:lnTo>
                  <a:lnTo>
                    <a:pt x="53340" y="914400"/>
                  </a:lnTo>
                  <a:lnTo>
                    <a:pt x="91440" y="937260"/>
                  </a:lnTo>
                  <a:lnTo>
                    <a:pt x="108204" y="942509"/>
                  </a:lnTo>
                  <a:lnTo>
                    <a:pt x="108204" y="929640"/>
                  </a:lnTo>
                  <a:lnTo>
                    <a:pt x="109728" y="929640"/>
                  </a:lnTo>
                  <a:close/>
                </a:path>
                <a:path w="876300" h="9480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876300" h="948054">
                  <a:moveTo>
                    <a:pt x="740664" y="947928"/>
                  </a:moveTo>
                  <a:lnTo>
                    <a:pt x="740664" y="935736"/>
                  </a:lnTo>
                  <a:lnTo>
                    <a:pt x="135636" y="935736"/>
                  </a:lnTo>
                  <a:lnTo>
                    <a:pt x="108204" y="929640"/>
                  </a:lnTo>
                  <a:lnTo>
                    <a:pt x="108204" y="942509"/>
                  </a:lnTo>
                  <a:lnTo>
                    <a:pt x="118872" y="944880"/>
                  </a:lnTo>
                  <a:lnTo>
                    <a:pt x="134112" y="947928"/>
                  </a:lnTo>
                  <a:lnTo>
                    <a:pt x="740664" y="947928"/>
                  </a:lnTo>
                  <a:close/>
                </a:path>
                <a:path w="876300" h="948054">
                  <a:moveTo>
                    <a:pt x="740664" y="13868"/>
                  </a:moveTo>
                  <a:lnTo>
                    <a:pt x="740664" y="13716"/>
                  </a:lnTo>
                  <a:lnTo>
                    <a:pt x="739140" y="13716"/>
                  </a:lnTo>
                  <a:lnTo>
                    <a:pt x="740664" y="13868"/>
                  </a:lnTo>
                  <a:close/>
                </a:path>
                <a:path w="876300" h="948054">
                  <a:moveTo>
                    <a:pt x="754380" y="945184"/>
                  </a:moveTo>
                  <a:lnTo>
                    <a:pt x="754380" y="932688"/>
                  </a:lnTo>
                  <a:lnTo>
                    <a:pt x="739140" y="935736"/>
                  </a:lnTo>
                  <a:lnTo>
                    <a:pt x="740664" y="935736"/>
                  </a:lnTo>
                  <a:lnTo>
                    <a:pt x="740664" y="947928"/>
                  </a:lnTo>
                  <a:lnTo>
                    <a:pt x="754380" y="945184"/>
                  </a:lnTo>
                  <a:close/>
                </a:path>
                <a:path w="876300" h="948054">
                  <a:moveTo>
                    <a:pt x="754380" y="15578"/>
                  </a:moveTo>
                  <a:lnTo>
                    <a:pt x="754380" y="15240"/>
                  </a:lnTo>
                  <a:lnTo>
                    <a:pt x="752856" y="15240"/>
                  </a:lnTo>
                  <a:lnTo>
                    <a:pt x="754380" y="15578"/>
                  </a:lnTo>
                  <a:close/>
                </a:path>
                <a:path w="876300" h="948054">
                  <a:moveTo>
                    <a:pt x="780288" y="938784"/>
                  </a:moveTo>
                  <a:lnTo>
                    <a:pt x="780288" y="925068"/>
                  </a:lnTo>
                  <a:lnTo>
                    <a:pt x="766572" y="929640"/>
                  </a:lnTo>
                  <a:lnTo>
                    <a:pt x="752856" y="932688"/>
                  </a:lnTo>
                  <a:lnTo>
                    <a:pt x="754380" y="932688"/>
                  </a:lnTo>
                  <a:lnTo>
                    <a:pt x="754380" y="945184"/>
                  </a:lnTo>
                  <a:lnTo>
                    <a:pt x="771144" y="941832"/>
                  </a:lnTo>
                  <a:lnTo>
                    <a:pt x="780288" y="938784"/>
                  </a:lnTo>
                  <a:close/>
                </a:path>
                <a:path w="876300" h="948054">
                  <a:moveTo>
                    <a:pt x="780288" y="23622"/>
                  </a:moveTo>
                  <a:lnTo>
                    <a:pt x="780288" y="22860"/>
                  </a:lnTo>
                  <a:lnTo>
                    <a:pt x="778764" y="22860"/>
                  </a:lnTo>
                  <a:lnTo>
                    <a:pt x="780288" y="23622"/>
                  </a:lnTo>
                  <a:close/>
                </a:path>
                <a:path w="876300" h="948054">
                  <a:moveTo>
                    <a:pt x="853440" y="877519"/>
                  </a:moveTo>
                  <a:lnTo>
                    <a:pt x="853440" y="851916"/>
                  </a:lnTo>
                  <a:lnTo>
                    <a:pt x="847344" y="864108"/>
                  </a:lnTo>
                  <a:lnTo>
                    <a:pt x="832104" y="885444"/>
                  </a:lnTo>
                  <a:lnTo>
                    <a:pt x="822960" y="896112"/>
                  </a:lnTo>
                  <a:lnTo>
                    <a:pt x="822960" y="894588"/>
                  </a:lnTo>
                  <a:lnTo>
                    <a:pt x="813816" y="905256"/>
                  </a:lnTo>
                  <a:lnTo>
                    <a:pt x="813816" y="903732"/>
                  </a:lnTo>
                  <a:lnTo>
                    <a:pt x="803148" y="912876"/>
                  </a:lnTo>
                  <a:lnTo>
                    <a:pt x="778764" y="925068"/>
                  </a:lnTo>
                  <a:lnTo>
                    <a:pt x="780288" y="925068"/>
                  </a:lnTo>
                  <a:lnTo>
                    <a:pt x="780288" y="938784"/>
                  </a:lnTo>
                  <a:lnTo>
                    <a:pt x="784860" y="937260"/>
                  </a:lnTo>
                  <a:lnTo>
                    <a:pt x="797052" y="929640"/>
                  </a:lnTo>
                  <a:lnTo>
                    <a:pt x="809244" y="923544"/>
                  </a:lnTo>
                  <a:lnTo>
                    <a:pt x="821436" y="914400"/>
                  </a:lnTo>
                  <a:lnTo>
                    <a:pt x="841248" y="894588"/>
                  </a:lnTo>
                  <a:lnTo>
                    <a:pt x="850392" y="882396"/>
                  </a:lnTo>
                  <a:lnTo>
                    <a:pt x="853440" y="877519"/>
                  </a:lnTo>
                  <a:close/>
                </a:path>
                <a:path w="876300" h="948054">
                  <a:moveTo>
                    <a:pt x="853440" y="99441"/>
                  </a:moveTo>
                  <a:lnTo>
                    <a:pt x="853440" y="96012"/>
                  </a:lnTo>
                  <a:lnTo>
                    <a:pt x="851916" y="96012"/>
                  </a:lnTo>
                  <a:lnTo>
                    <a:pt x="853440" y="99441"/>
                  </a:lnTo>
                  <a:close/>
                </a:path>
                <a:path w="876300" h="948054">
                  <a:moveTo>
                    <a:pt x="858012" y="870204"/>
                  </a:moveTo>
                  <a:lnTo>
                    <a:pt x="858012" y="838200"/>
                  </a:lnTo>
                  <a:lnTo>
                    <a:pt x="851916" y="851916"/>
                  </a:lnTo>
                  <a:lnTo>
                    <a:pt x="853440" y="851916"/>
                  </a:lnTo>
                  <a:lnTo>
                    <a:pt x="853440" y="877519"/>
                  </a:lnTo>
                  <a:lnTo>
                    <a:pt x="858012" y="870204"/>
                  </a:lnTo>
                  <a:close/>
                </a:path>
                <a:path w="876300" h="948054">
                  <a:moveTo>
                    <a:pt x="858012" y="112776"/>
                  </a:moveTo>
                  <a:lnTo>
                    <a:pt x="858012" y="109728"/>
                  </a:lnTo>
                  <a:lnTo>
                    <a:pt x="856488" y="108204"/>
                  </a:lnTo>
                  <a:lnTo>
                    <a:pt x="858012" y="112776"/>
                  </a:lnTo>
                  <a:close/>
                </a:path>
                <a:path w="876300" h="948054">
                  <a:moveTo>
                    <a:pt x="864108" y="856488"/>
                  </a:moveTo>
                  <a:lnTo>
                    <a:pt x="864108" y="798576"/>
                  </a:lnTo>
                  <a:lnTo>
                    <a:pt x="861060" y="826008"/>
                  </a:lnTo>
                  <a:lnTo>
                    <a:pt x="856488" y="839724"/>
                  </a:lnTo>
                  <a:lnTo>
                    <a:pt x="858012" y="838200"/>
                  </a:lnTo>
                  <a:lnTo>
                    <a:pt x="858012" y="870204"/>
                  </a:lnTo>
                  <a:lnTo>
                    <a:pt x="864108" y="8564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9879" y="5712965"/>
            <a:ext cx="1291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One-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hot</a:t>
            </a:r>
            <a:r>
              <a:rPr sz="14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84294" y="5694677"/>
            <a:ext cx="926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Embedding Matrix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4182" y="5712965"/>
            <a:ext cx="14478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Embedding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(300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0000"/>
                </a:solidFill>
                <a:latin typeface="Arial"/>
                <a:cs typeface="Arial"/>
              </a:rPr>
              <a:t>Dim)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8013" y="4054854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Avg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755635" y="3156204"/>
            <a:ext cx="525780" cy="2110740"/>
            <a:chOff x="7755635" y="3156204"/>
            <a:chExt cx="525780" cy="2110740"/>
          </a:xfrm>
        </p:grpSpPr>
        <p:sp>
          <p:nvSpPr>
            <p:cNvPr id="18" name="object 18"/>
            <p:cNvSpPr/>
            <p:nvPr/>
          </p:nvSpPr>
          <p:spPr>
            <a:xfrm>
              <a:off x="7865363" y="328421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59267" y="3276600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300228" y="150876"/>
                  </a:moveTo>
                  <a:lnTo>
                    <a:pt x="288036" y="92964"/>
                  </a:lnTo>
                  <a:lnTo>
                    <a:pt x="265176" y="54864"/>
                  </a:lnTo>
                  <a:lnTo>
                    <a:pt x="233172" y="25908"/>
                  </a:lnTo>
                  <a:lnTo>
                    <a:pt x="195072" y="7620"/>
                  </a:lnTo>
                  <a:lnTo>
                    <a:pt x="149352" y="0"/>
                  </a:lnTo>
                  <a:lnTo>
                    <a:pt x="134112" y="1524"/>
                  </a:lnTo>
                  <a:lnTo>
                    <a:pt x="91440" y="12192"/>
                  </a:lnTo>
                  <a:lnTo>
                    <a:pt x="53340" y="35052"/>
                  </a:lnTo>
                  <a:lnTo>
                    <a:pt x="24384" y="67056"/>
                  </a:lnTo>
                  <a:lnTo>
                    <a:pt x="18288" y="79248"/>
                  </a:lnTo>
                  <a:lnTo>
                    <a:pt x="10668" y="92964"/>
                  </a:lnTo>
                  <a:lnTo>
                    <a:pt x="6096" y="106680"/>
                  </a:lnTo>
                  <a:lnTo>
                    <a:pt x="3048" y="12039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6096" y="196596"/>
                  </a:lnTo>
                  <a:lnTo>
                    <a:pt x="10668" y="210312"/>
                  </a:lnTo>
                  <a:lnTo>
                    <a:pt x="12192" y="212750"/>
                  </a:lnTo>
                  <a:lnTo>
                    <a:pt x="12192" y="137160"/>
                  </a:lnTo>
                  <a:lnTo>
                    <a:pt x="18288" y="109728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42672" y="65786"/>
                  </a:lnTo>
                  <a:lnTo>
                    <a:pt x="42672" y="64008"/>
                  </a:lnTo>
                  <a:lnTo>
                    <a:pt x="51816" y="54864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62484" y="45720"/>
                  </a:lnTo>
                  <a:lnTo>
                    <a:pt x="73152" y="36576"/>
                  </a:lnTo>
                  <a:lnTo>
                    <a:pt x="83820" y="30480"/>
                  </a:lnTo>
                  <a:lnTo>
                    <a:pt x="96012" y="24384"/>
                  </a:lnTo>
                  <a:lnTo>
                    <a:pt x="108204" y="20320"/>
                  </a:lnTo>
                  <a:lnTo>
                    <a:pt x="108204" y="19812"/>
                  </a:lnTo>
                  <a:lnTo>
                    <a:pt x="135636" y="13716"/>
                  </a:lnTo>
                  <a:lnTo>
                    <a:pt x="164592" y="13716"/>
                  </a:lnTo>
                  <a:lnTo>
                    <a:pt x="164592" y="14020"/>
                  </a:lnTo>
                  <a:lnTo>
                    <a:pt x="178308" y="16764"/>
                  </a:lnTo>
                  <a:lnTo>
                    <a:pt x="178308" y="17102"/>
                  </a:lnTo>
                  <a:lnTo>
                    <a:pt x="190500" y="19812"/>
                  </a:lnTo>
                  <a:lnTo>
                    <a:pt x="204216" y="24384"/>
                  </a:lnTo>
                  <a:lnTo>
                    <a:pt x="204216" y="25146"/>
                  </a:lnTo>
                  <a:lnTo>
                    <a:pt x="227076" y="36576"/>
                  </a:lnTo>
                  <a:lnTo>
                    <a:pt x="237744" y="45720"/>
                  </a:lnTo>
                  <a:lnTo>
                    <a:pt x="237744" y="44196"/>
                  </a:lnTo>
                  <a:lnTo>
                    <a:pt x="246888" y="53340"/>
                  </a:lnTo>
                  <a:lnTo>
                    <a:pt x="256032" y="64008"/>
                  </a:lnTo>
                  <a:lnTo>
                    <a:pt x="263652" y="74676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7368" y="97536"/>
                  </a:lnTo>
                  <a:lnTo>
                    <a:pt x="277368" y="100584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8036" y="150876"/>
                  </a:lnTo>
                  <a:lnTo>
                    <a:pt x="288036" y="210312"/>
                  </a:lnTo>
                  <a:lnTo>
                    <a:pt x="292608" y="196596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2260">
                  <a:moveTo>
                    <a:pt x="44196" y="239268"/>
                  </a:moveTo>
                  <a:lnTo>
                    <a:pt x="35052" y="227076"/>
                  </a:lnTo>
                  <a:lnTo>
                    <a:pt x="35052" y="228600"/>
                  </a:lnTo>
                  <a:lnTo>
                    <a:pt x="22860" y="204216"/>
                  </a:lnTo>
                  <a:lnTo>
                    <a:pt x="22860" y="205740"/>
                  </a:lnTo>
                  <a:lnTo>
                    <a:pt x="18288" y="192024"/>
                  </a:lnTo>
                  <a:lnTo>
                    <a:pt x="15240" y="178308"/>
                  </a:lnTo>
                  <a:lnTo>
                    <a:pt x="15240" y="179832"/>
                  </a:lnTo>
                  <a:lnTo>
                    <a:pt x="12192" y="164592"/>
                  </a:lnTo>
                  <a:lnTo>
                    <a:pt x="12192" y="212750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9268"/>
                  </a:lnTo>
                  <a:close/>
                </a:path>
                <a:path w="300354" h="302260">
                  <a:moveTo>
                    <a:pt x="44196" y="64008"/>
                  </a:moveTo>
                  <a:lnTo>
                    <a:pt x="42672" y="64008"/>
                  </a:lnTo>
                  <a:lnTo>
                    <a:pt x="42672" y="65786"/>
                  </a:lnTo>
                  <a:lnTo>
                    <a:pt x="44196" y="64008"/>
                  </a:lnTo>
                  <a:close/>
                </a:path>
                <a:path w="300354" h="302260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2260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864"/>
                  </a:lnTo>
                  <a:lnTo>
                    <a:pt x="53340" y="53340"/>
                  </a:lnTo>
                  <a:close/>
                </a:path>
                <a:path w="300354" h="302260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2796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5148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2260">
                  <a:moveTo>
                    <a:pt x="109728" y="19812"/>
                  </a:moveTo>
                  <a:lnTo>
                    <a:pt x="108204" y="19812"/>
                  </a:lnTo>
                  <a:lnTo>
                    <a:pt x="108204" y="20320"/>
                  </a:lnTo>
                  <a:lnTo>
                    <a:pt x="109728" y="19812"/>
                  </a:lnTo>
                  <a:close/>
                </a:path>
                <a:path w="300354" h="302260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21920" y="286512"/>
                  </a:lnTo>
                  <a:lnTo>
                    <a:pt x="108204" y="281940"/>
                  </a:lnTo>
                  <a:lnTo>
                    <a:pt x="108204" y="295148"/>
                  </a:lnTo>
                  <a:lnTo>
                    <a:pt x="118872" y="298704"/>
                  </a:lnTo>
                  <a:lnTo>
                    <a:pt x="149352" y="301752"/>
                  </a:lnTo>
                  <a:lnTo>
                    <a:pt x="164592" y="300228"/>
                  </a:lnTo>
                  <a:close/>
                </a:path>
                <a:path w="300354" h="302260">
                  <a:moveTo>
                    <a:pt x="164592" y="14020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4020"/>
                  </a:lnTo>
                  <a:close/>
                </a:path>
                <a:path w="300354" h="302260">
                  <a:moveTo>
                    <a:pt x="178308" y="298856"/>
                  </a:moveTo>
                  <a:lnTo>
                    <a:pt x="178308" y="286512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8856"/>
                  </a:lnTo>
                  <a:close/>
                </a:path>
                <a:path w="300354" h="302260">
                  <a:moveTo>
                    <a:pt x="178308" y="17102"/>
                  </a:moveTo>
                  <a:lnTo>
                    <a:pt x="178308" y="16764"/>
                  </a:lnTo>
                  <a:lnTo>
                    <a:pt x="176784" y="16764"/>
                  </a:lnTo>
                  <a:lnTo>
                    <a:pt x="178308" y="17102"/>
                  </a:lnTo>
                  <a:close/>
                </a:path>
                <a:path w="300354" h="302260">
                  <a:moveTo>
                    <a:pt x="204216" y="291084"/>
                  </a:moveTo>
                  <a:lnTo>
                    <a:pt x="204216" y="277368"/>
                  </a:lnTo>
                  <a:lnTo>
                    <a:pt x="176784" y="286512"/>
                  </a:lnTo>
                  <a:lnTo>
                    <a:pt x="178308" y="286512"/>
                  </a:lnTo>
                  <a:lnTo>
                    <a:pt x="178308" y="298856"/>
                  </a:lnTo>
                  <a:lnTo>
                    <a:pt x="179832" y="29870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2260">
                  <a:moveTo>
                    <a:pt x="204216" y="25146"/>
                  </a:moveTo>
                  <a:lnTo>
                    <a:pt x="204216" y="24384"/>
                  </a:lnTo>
                  <a:lnTo>
                    <a:pt x="202692" y="24384"/>
                  </a:lnTo>
                  <a:lnTo>
                    <a:pt x="204216" y="25146"/>
                  </a:lnTo>
                  <a:close/>
                </a:path>
                <a:path w="300354" h="302260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63652" y="228600"/>
                  </a:lnTo>
                  <a:lnTo>
                    <a:pt x="263652" y="227076"/>
                  </a:lnTo>
                  <a:lnTo>
                    <a:pt x="256032" y="23926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27076" y="265176"/>
                  </a:lnTo>
                  <a:lnTo>
                    <a:pt x="214884" y="272796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2260">
                  <a:moveTo>
                    <a:pt x="277368" y="100584"/>
                  </a:moveTo>
                  <a:lnTo>
                    <a:pt x="277368" y="97536"/>
                  </a:lnTo>
                  <a:lnTo>
                    <a:pt x="275844" y="97536"/>
                  </a:lnTo>
                  <a:lnTo>
                    <a:pt x="277368" y="100584"/>
                  </a:lnTo>
                  <a:close/>
                </a:path>
                <a:path w="300354" h="302260">
                  <a:moveTo>
                    <a:pt x="281940" y="222504"/>
                  </a:moveTo>
                  <a:lnTo>
                    <a:pt x="281940" y="192024"/>
                  </a:lnTo>
                  <a:lnTo>
                    <a:pt x="275844" y="205740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2260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2260">
                  <a:moveTo>
                    <a:pt x="288036" y="210312"/>
                  </a:moveTo>
                  <a:lnTo>
                    <a:pt x="288036" y="150876"/>
                  </a:lnTo>
                  <a:lnTo>
                    <a:pt x="286512" y="166116"/>
                  </a:lnTo>
                  <a:lnTo>
                    <a:pt x="286512" y="164592"/>
                  </a:lnTo>
                  <a:lnTo>
                    <a:pt x="284988" y="17983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2024"/>
                  </a:lnTo>
                  <a:lnTo>
                    <a:pt x="281940" y="222504"/>
                  </a:lnTo>
                  <a:lnTo>
                    <a:pt x="288036" y="210312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5363" y="366217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9267" y="365607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49352"/>
                  </a:moveTo>
                  <a:lnTo>
                    <a:pt x="288036" y="91440"/>
                  </a:lnTo>
                  <a:lnTo>
                    <a:pt x="265176" y="53340"/>
                  </a:lnTo>
                  <a:lnTo>
                    <a:pt x="233172" y="24384"/>
                  </a:lnTo>
                  <a:lnTo>
                    <a:pt x="195072" y="6096"/>
                  </a:lnTo>
                  <a:lnTo>
                    <a:pt x="164592" y="0"/>
                  </a:lnTo>
                  <a:lnTo>
                    <a:pt x="134112" y="0"/>
                  </a:lnTo>
                  <a:lnTo>
                    <a:pt x="91440" y="10668"/>
                  </a:lnTo>
                  <a:lnTo>
                    <a:pt x="53340" y="33528"/>
                  </a:lnTo>
                  <a:lnTo>
                    <a:pt x="24384" y="65532"/>
                  </a:lnTo>
                  <a:lnTo>
                    <a:pt x="18288" y="77724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3048" y="118872"/>
                  </a:lnTo>
                  <a:lnTo>
                    <a:pt x="0" y="134112"/>
                  </a:lnTo>
                  <a:lnTo>
                    <a:pt x="0" y="164592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226"/>
                  </a:lnTo>
                  <a:lnTo>
                    <a:pt x="12192" y="135636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8956" y="83820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3340"/>
                  </a:lnTo>
                  <a:lnTo>
                    <a:pt x="51816" y="51816"/>
                  </a:lnTo>
                  <a:lnTo>
                    <a:pt x="62484" y="42672"/>
                  </a:lnTo>
                  <a:lnTo>
                    <a:pt x="62484" y="44196"/>
                  </a:lnTo>
                  <a:lnTo>
                    <a:pt x="73152" y="35052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35636" y="12192"/>
                  </a:lnTo>
                  <a:lnTo>
                    <a:pt x="164592" y="12192"/>
                  </a:lnTo>
                  <a:lnTo>
                    <a:pt x="164592" y="12496"/>
                  </a:lnTo>
                  <a:lnTo>
                    <a:pt x="178308" y="15240"/>
                  </a:lnTo>
                  <a:lnTo>
                    <a:pt x="178308" y="15578"/>
                  </a:lnTo>
                  <a:lnTo>
                    <a:pt x="190500" y="18288"/>
                  </a:lnTo>
                  <a:lnTo>
                    <a:pt x="204216" y="22860"/>
                  </a:lnTo>
                  <a:lnTo>
                    <a:pt x="204216" y="23622"/>
                  </a:lnTo>
                  <a:lnTo>
                    <a:pt x="227076" y="35052"/>
                  </a:lnTo>
                  <a:lnTo>
                    <a:pt x="237744" y="44196"/>
                  </a:lnTo>
                  <a:lnTo>
                    <a:pt x="237744" y="42672"/>
                  </a:lnTo>
                  <a:lnTo>
                    <a:pt x="246888" y="51816"/>
                  </a:lnTo>
                  <a:lnTo>
                    <a:pt x="256032" y="62484"/>
                  </a:lnTo>
                  <a:lnTo>
                    <a:pt x="271272" y="83820"/>
                  </a:lnTo>
                  <a:lnTo>
                    <a:pt x="277368" y="96012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2776"/>
                  </a:lnTo>
                  <a:lnTo>
                    <a:pt x="284988" y="121920"/>
                  </a:lnTo>
                  <a:lnTo>
                    <a:pt x="288036" y="149352"/>
                  </a:lnTo>
                  <a:lnTo>
                    <a:pt x="288036" y="208788"/>
                  </a:lnTo>
                  <a:lnTo>
                    <a:pt x="292608" y="195072"/>
                  </a:lnTo>
                  <a:lnTo>
                    <a:pt x="297180" y="179832"/>
                  </a:lnTo>
                  <a:lnTo>
                    <a:pt x="300228" y="149352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2860" y="202692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5240" y="176784"/>
                  </a:lnTo>
                  <a:lnTo>
                    <a:pt x="15240" y="178308"/>
                  </a:lnTo>
                  <a:lnTo>
                    <a:pt x="12192" y="163068"/>
                  </a:lnTo>
                  <a:lnTo>
                    <a:pt x="12192" y="211226"/>
                  </a:lnTo>
                  <a:lnTo>
                    <a:pt x="18288" y="220980"/>
                  </a:lnTo>
                  <a:lnTo>
                    <a:pt x="24384" y="233172"/>
                  </a:lnTo>
                  <a:lnTo>
                    <a:pt x="33528" y="245364"/>
                  </a:lnTo>
                  <a:lnTo>
                    <a:pt x="42672" y="256032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46888"/>
                  </a:moveTo>
                  <a:lnTo>
                    <a:pt x="42672" y="237744"/>
                  </a:lnTo>
                  <a:lnTo>
                    <a:pt x="42672" y="256032"/>
                  </a:lnTo>
                  <a:lnTo>
                    <a:pt x="51816" y="263869"/>
                  </a:lnTo>
                  <a:lnTo>
                    <a:pt x="51816" y="246888"/>
                  </a:lnTo>
                  <a:lnTo>
                    <a:pt x="53340" y="246888"/>
                  </a:lnTo>
                  <a:close/>
                </a:path>
                <a:path w="300354" h="300354">
                  <a:moveTo>
                    <a:pt x="53340" y="51816"/>
                  </a:moveTo>
                  <a:lnTo>
                    <a:pt x="51816" y="51816"/>
                  </a:lnTo>
                  <a:lnTo>
                    <a:pt x="51816" y="53340"/>
                  </a:lnTo>
                  <a:lnTo>
                    <a:pt x="53340" y="51816"/>
                  </a:lnTo>
                  <a:close/>
                </a:path>
                <a:path w="300354" h="300354">
                  <a:moveTo>
                    <a:pt x="109728" y="294132"/>
                  </a:moveTo>
                  <a:lnTo>
                    <a:pt x="109728" y="281940"/>
                  </a:lnTo>
                  <a:lnTo>
                    <a:pt x="96012" y="275844"/>
                  </a:lnTo>
                  <a:lnTo>
                    <a:pt x="96012" y="277368"/>
                  </a:lnTo>
                  <a:lnTo>
                    <a:pt x="83820" y="271272"/>
                  </a:lnTo>
                  <a:lnTo>
                    <a:pt x="62484" y="256032"/>
                  </a:lnTo>
                  <a:lnTo>
                    <a:pt x="51816" y="246888"/>
                  </a:lnTo>
                  <a:lnTo>
                    <a:pt x="51816" y="263869"/>
                  </a:lnTo>
                  <a:lnTo>
                    <a:pt x="53340" y="265176"/>
                  </a:lnTo>
                  <a:lnTo>
                    <a:pt x="65532" y="274320"/>
                  </a:lnTo>
                  <a:lnTo>
                    <a:pt x="77724" y="281940"/>
                  </a:lnTo>
                  <a:lnTo>
                    <a:pt x="91440" y="288036"/>
                  </a:lnTo>
                  <a:lnTo>
                    <a:pt x="109728" y="294132"/>
                  </a:lnTo>
                  <a:close/>
                </a:path>
                <a:path w="300354" h="3003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300354" h="300354">
                  <a:moveTo>
                    <a:pt x="164592" y="298704"/>
                  </a:moveTo>
                  <a:lnTo>
                    <a:pt x="164592" y="286512"/>
                  </a:lnTo>
                  <a:lnTo>
                    <a:pt x="149352" y="288036"/>
                  </a:lnTo>
                  <a:lnTo>
                    <a:pt x="121920" y="284988"/>
                  </a:lnTo>
                  <a:lnTo>
                    <a:pt x="108204" y="280416"/>
                  </a:lnTo>
                  <a:lnTo>
                    <a:pt x="109728" y="281940"/>
                  </a:lnTo>
                  <a:lnTo>
                    <a:pt x="109728" y="294132"/>
                  </a:lnTo>
                  <a:lnTo>
                    <a:pt x="118872" y="297180"/>
                  </a:lnTo>
                  <a:lnTo>
                    <a:pt x="149352" y="300228"/>
                  </a:lnTo>
                  <a:lnTo>
                    <a:pt x="164592" y="298704"/>
                  </a:lnTo>
                  <a:close/>
                </a:path>
                <a:path w="300354" h="300354">
                  <a:moveTo>
                    <a:pt x="164592" y="12496"/>
                  </a:moveTo>
                  <a:lnTo>
                    <a:pt x="164592" y="12192"/>
                  </a:lnTo>
                  <a:lnTo>
                    <a:pt x="163068" y="12192"/>
                  </a:lnTo>
                  <a:lnTo>
                    <a:pt x="164592" y="12496"/>
                  </a:lnTo>
                  <a:close/>
                </a:path>
                <a:path w="300354" h="300354">
                  <a:moveTo>
                    <a:pt x="178308" y="297332"/>
                  </a:moveTo>
                  <a:lnTo>
                    <a:pt x="178308" y="284988"/>
                  </a:lnTo>
                  <a:lnTo>
                    <a:pt x="163068" y="286512"/>
                  </a:lnTo>
                  <a:lnTo>
                    <a:pt x="164592" y="286512"/>
                  </a:lnTo>
                  <a:lnTo>
                    <a:pt x="164592" y="298704"/>
                  </a:lnTo>
                  <a:lnTo>
                    <a:pt x="178308" y="297332"/>
                  </a:lnTo>
                  <a:close/>
                </a:path>
                <a:path w="300354" h="300354">
                  <a:moveTo>
                    <a:pt x="178308" y="1557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578"/>
                  </a:lnTo>
                  <a:close/>
                </a:path>
                <a:path w="300354" h="300354">
                  <a:moveTo>
                    <a:pt x="204216" y="275844"/>
                  </a:moveTo>
                  <a:lnTo>
                    <a:pt x="190500" y="281940"/>
                  </a:lnTo>
                  <a:lnTo>
                    <a:pt x="190500" y="280416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332"/>
                  </a:lnTo>
                  <a:lnTo>
                    <a:pt x="179832" y="297180"/>
                  </a:lnTo>
                  <a:lnTo>
                    <a:pt x="195072" y="292608"/>
                  </a:lnTo>
                  <a:lnTo>
                    <a:pt x="202692" y="290068"/>
                  </a:lnTo>
                  <a:lnTo>
                    <a:pt x="202692" y="277368"/>
                  </a:lnTo>
                  <a:lnTo>
                    <a:pt x="204216" y="275844"/>
                  </a:lnTo>
                  <a:close/>
                </a:path>
                <a:path w="300354" h="300354">
                  <a:moveTo>
                    <a:pt x="204216" y="23622"/>
                  </a:moveTo>
                  <a:lnTo>
                    <a:pt x="204216" y="22860"/>
                  </a:lnTo>
                  <a:lnTo>
                    <a:pt x="202692" y="22860"/>
                  </a:lnTo>
                  <a:lnTo>
                    <a:pt x="204216" y="23622"/>
                  </a:lnTo>
                  <a:close/>
                </a:path>
                <a:path w="300354" h="300354">
                  <a:moveTo>
                    <a:pt x="277368" y="228295"/>
                  </a:moveTo>
                  <a:lnTo>
                    <a:pt x="277368" y="202692"/>
                  </a:lnTo>
                  <a:lnTo>
                    <a:pt x="271272" y="214884"/>
                  </a:lnTo>
                  <a:lnTo>
                    <a:pt x="263652" y="227076"/>
                  </a:lnTo>
                  <a:lnTo>
                    <a:pt x="237744" y="256032"/>
                  </a:lnTo>
                  <a:lnTo>
                    <a:pt x="202692" y="277368"/>
                  </a:lnTo>
                  <a:lnTo>
                    <a:pt x="202692" y="290068"/>
                  </a:lnTo>
                  <a:lnTo>
                    <a:pt x="245364" y="265176"/>
                  </a:lnTo>
                  <a:lnTo>
                    <a:pt x="274320" y="233172"/>
                  </a:lnTo>
                  <a:lnTo>
                    <a:pt x="277368" y="228295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6012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0980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2692"/>
                  </a:lnTo>
                  <a:lnTo>
                    <a:pt x="277368" y="228295"/>
                  </a:lnTo>
                  <a:lnTo>
                    <a:pt x="281940" y="220980"/>
                  </a:lnTo>
                  <a:close/>
                </a:path>
                <a:path w="300354" h="300354">
                  <a:moveTo>
                    <a:pt x="281940" y="112776"/>
                  </a:moveTo>
                  <a:lnTo>
                    <a:pt x="281940" y="109728"/>
                  </a:lnTo>
                  <a:lnTo>
                    <a:pt x="280416" y="108204"/>
                  </a:lnTo>
                  <a:lnTo>
                    <a:pt x="281940" y="112776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49352"/>
                  </a:lnTo>
                  <a:lnTo>
                    <a:pt x="286512" y="164592"/>
                  </a:lnTo>
                  <a:lnTo>
                    <a:pt x="286512" y="163068"/>
                  </a:lnTo>
                  <a:lnTo>
                    <a:pt x="284988" y="178308"/>
                  </a:lnTo>
                  <a:lnTo>
                    <a:pt x="284988" y="176784"/>
                  </a:lnTo>
                  <a:lnTo>
                    <a:pt x="280416" y="190500"/>
                  </a:lnTo>
                  <a:lnTo>
                    <a:pt x="281940" y="190500"/>
                  </a:lnTo>
                  <a:lnTo>
                    <a:pt x="281940" y="220980"/>
                  </a:lnTo>
                  <a:lnTo>
                    <a:pt x="288036" y="2087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65363" y="40721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4779"/>
                  </a:moveTo>
                  <a:lnTo>
                    <a:pt x="280586" y="99291"/>
                  </a:lnTo>
                  <a:lnTo>
                    <a:pt x="259896" y="59582"/>
                  </a:lnTo>
                  <a:lnTo>
                    <a:pt x="228453" y="28139"/>
                  </a:lnTo>
                  <a:lnTo>
                    <a:pt x="188744" y="7449"/>
                  </a:lnTo>
                  <a:lnTo>
                    <a:pt x="143255" y="0"/>
                  </a:lnTo>
                  <a:lnTo>
                    <a:pt x="97926" y="7449"/>
                  </a:lnTo>
                  <a:lnTo>
                    <a:pt x="58594" y="28139"/>
                  </a:lnTo>
                  <a:lnTo>
                    <a:pt x="27602" y="59582"/>
                  </a:lnTo>
                  <a:lnTo>
                    <a:pt x="7290" y="99291"/>
                  </a:lnTo>
                  <a:lnTo>
                    <a:pt x="0" y="144779"/>
                  </a:lnTo>
                  <a:lnTo>
                    <a:pt x="7290" y="190109"/>
                  </a:lnTo>
                  <a:lnTo>
                    <a:pt x="27602" y="229441"/>
                  </a:lnTo>
                  <a:lnTo>
                    <a:pt x="58594" y="260433"/>
                  </a:lnTo>
                  <a:lnTo>
                    <a:pt x="97926" y="280745"/>
                  </a:lnTo>
                  <a:lnTo>
                    <a:pt x="143255" y="288035"/>
                  </a:lnTo>
                  <a:lnTo>
                    <a:pt x="188744" y="280745"/>
                  </a:lnTo>
                  <a:lnTo>
                    <a:pt x="228453" y="260433"/>
                  </a:lnTo>
                  <a:lnTo>
                    <a:pt x="259896" y="229441"/>
                  </a:lnTo>
                  <a:lnTo>
                    <a:pt x="280586" y="190109"/>
                  </a:lnTo>
                  <a:lnTo>
                    <a:pt x="288035" y="1447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59267" y="4066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50876"/>
                  </a:moveTo>
                  <a:lnTo>
                    <a:pt x="292608" y="105156"/>
                  </a:lnTo>
                  <a:lnTo>
                    <a:pt x="274320" y="67056"/>
                  </a:lnTo>
                  <a:lnTo>
                    <a:pt x="245364" y="35052"/>
                  </a:lnTo>
                  <a:lnTo>
                    <a:pt x="208788" y="12192"/>
                  </a:lnTo>
                  <a:lnTo>
                    <a:pt x="149352" y="0"/>
                  </a:lnTo>
                  <a:lnTo>
                    <a:pt x="118872" y="3048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3048" y="181356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531"/>
                  </a:lnTo>
                  <a:lnTo>
                    <a:pt x="12192" y="137160"/>
                  </a:lnTo>
                  <a:lnTo>
                    <a:pt x="15240" y="121920"/>
                  </a:lnTo>
                  <a:lnTo>
                    <a:pt x="15240" y="12344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4646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96012" y="24384"/>
                  </a:lnTo>
                  <a:lnTo>
                    <a:pt x="109728" y="18288"/>
                  </a:lnTo>
                  <a:lnTo>
                    <a:pt x="109728" y="19304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164592" y="13716"/>
                  </a:lnTo>
                  <a:lnTo>
                    <a:pt x="164592" y="13868"/>
                  </a:lnTo>
                  <a:lnTo>
                    <a:pt x="178308" y="15240"/>
                  </a:lnTo>
                  <a:lnTo>
                    <a:pt x="178308" y="15748"/>
                  </a:lnTo>
                  <a:lnTo>
                    <a:pt x="190500" y="19812"/>
                  </a:lnTo>
                  <a:lnTo>
                    <a:pt x="190500" y="18288"/>
                  </a:lnTo>
                  <a:lnTo>
                    <a:pt x="202692" y="23706"/>
                  </a:lnTo>
                  <a:lnTo>
                    <a:pt x="202692" y="22860"/>
                  </a:lnTo>
                  <a:lnTo>
                    <a:pt x="214884" y="28956"/>
                  </a:lnTo>
                  <a:lnTo>
                    <a:pt x="256032" y="62484"/>
                  </a:lnTo>
                  <a:lnTo>
                    <a:pt x="277368" y="97536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4988" y="121920"/>
                  </a:lnTo>
                  <a:lnTo>
                    <a:pt x="286512" y="137160"/>
                  </a:lnTo>
                  <a:lnTo>
                    <a:pt x="286512" y="135636"/>
                  </a:lnTo>
                  <a:lnTo>
                    <a:pt x="288036" y="150876"/>
                  </a:lnTo>
                  <a:lnTo>
                    <a:pt x="288036" y="208788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8956" y="216408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8288" y="192024"/>
                  </a:lnTo>
                  <a:lnTo>
                    <a:pt x="12192" y="164592"/>
                  </a:lnTo>
                  <a:lnTo>
                    <a:pt x="12192" y="211531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0354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646"/>
                  </a:lnTo>
                  <a:lnTo>
                    <a:pt x="53340" y="53340"/>
                  </a:lnTo>
                  <a:close/>
                </a:path>
                <a:path w="300354" h="300354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73152" y="265176"/>
                  </a:lnTo>
                  <a:lnTo>
                    <a:pt x="62484" y="256032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4809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0354">
                  <a:moveTo>
                    <a:pt x="109728" y="19304"/>
                  </a:moveTo>
                  <a:lnTo>
                    <a:pt x="109728" y="18288"/>
                  </a:lnTo>
                  <a:lnTo>
                    <a:pt x="108204" y="19812"/>
                  </a:lnTo>
                  <a:lnTo>
                    <a:pt x="109728" y="19304"/>
                  </a:lnTo>
                  <a:close/>
                </a:path>
                <a:path w="300354" h="300354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08204" y="281940"/>
                  </a:lnTo>
                  <a:lnTo>
                    <a:pt x="108204" y="294809"/>
                  </a:lnTo>
                  <a:lnTo>
                    <a:pt x="118872" y="297180"/>
                  </a:lnTo>
                  <a:lnTo>
                    <a:pt x="134112" y="300228"/>
                  </a:lnTo>
                  <a:lnTo>
                    <a:pt x="164592" y="300228"/>
                  </a:lnTo>
                  <a:close/>
                </a:path>
                <a:path w="300354" h="300354">
                  <a:moveTo>
                    <a:pt x="164592" y="13868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3868"/>
                  </a:lnTo>
                  <a:close/>
                </a:path>
                <a:path w="300354" h="300354">
                  <a:moveTo>
                    <a:pt x="178308" y="297484"/>
                  </a:moveTo>
                  <a:lnTo>
                    <a:pt x="178308" y="284988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7484"/>
                  </a:lnTo>
                  <a:close/>
                </a:path>
                <a:path w="300354" h="300354">
                  <a:moveTo>
                    <a:pt x="178308" y="1574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748"/>
                  </a:lnTo>
                  <a:close/>
                </a:path>
                <a:path w="300354" h="300354">
                  <a:moveTo>
                    <a:pt x="204216" y="291084"/>
                  </a:moveTo>
                  <a:lnTo>
                    <a:pt x="204216" y="277368"/>
                  </a:lnTo>
                  <a:lnTo>
                    <a:pt x="190500" y="281940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48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0354">
                  <a:moveTo>
                    <a:pt x="204216" y="24384"/>
                  </a:moveTo>
                  <a:lnTo>
                    <a:pt x="202692" y="22860"/>
                  </a:lnTo>
                  <a:lnTo>
                    <a:pt x="202692" y="23706"/>
                  </a:lnTo>
                  <a:lnTo>
                    <a:pt x="204216" y="24384"/>
                  </a:lnTo>
                  <a:close/>
                </a:path>
                <a:path w="300354" h="300354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37744" y="256032"/>
                  </a:lnTo>
                  <a:lnTo>
                    <a:pt x="227076" y="265176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20980" y="281940"/>
                  </a:lnTo>
                  <a:lnTo>
                    <a:pt x="233172" y="275844"/>
                  </a:lnTo>
                  <a:lnTo>
                    <a:pt x="245364" y="266700"/>
                  </a:lnTo>
                  <a:lnTo>
                    <a:pt x="256032" y="257556"/>
                  </a:lnTo>
                  <a:lnTo>
                    <a:pt x="265176" y="246888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7536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2504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0354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50876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0500"/>
                  </a:lnTo>
                  <a:lnTo>
                    <a:pt x="281940" y="222504"/>
                  </a:lnTo>
                  <a:lnTo>
                    <a:pt x="288036" y="2087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65363" y="447751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59267" y="4469892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300228" y="150876"/>
                  </a:moveTo>
                  <a:lnTo>
                    <a:pt x="288036" y="92964"/>
                  </a:lnTo>
                  <a:lnTo>
                    <a:pt x="265176" y="54864"/>
                  </a:lnTo>
                  <a:lnTo>
                    <a:pt x="233172" y="25908"/>
                  </a:lnTo>
                  <a:lnTo>
                    <a:pt x="195072" y="7620"/>
                  </a:lnTo>
                  <a:lnTo>
                    <a:pt x="149352" y="0"/>
                  </a:lnTo>
                  <a:lnTo>
                    <a:pt x="118872" y="3048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2964"/>
                  </a:lnTo>
                  <a:lnTo>
                    <a:pt x="6096" y="106680"/>
                  </a:lnTo>
                  <a:lnTo>
                    <a:pt x="3048" y="12039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3048" y="181356"/>
                  </a:lnTo>
                  <a:lnTo>
                    <a:pt x="6096" y="195072"/>
                  </a:lnTo>
                  <a:lnTo>
                    <a:pt x="10668" y="210312"/>
                  </a:lnTo>
                  <a:lnTo>
                    <a:pt x="12192" y="212750"/>
                  </a:lnTo>
                  <a:lnTo>
                    <a:pt x="12192" y="137160"/>
                  </a:lnTo>
                  <a:lnTo>
                    <a:pt x="18288" y="109728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42672" y="64516"/>
                  </a:lnTo>
                  <a:lnTo>
                    <a:pt x="42672" y="64008"/>
                  </a:lnTo>
                  <a:lnTo>
                    <a:pt x="51816" y="54864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62484" y="45720"/>
                  </a:lnTo>
                  <a:lnTo>
                    <a:pt x="73152" y="36576"/>
                  </a:lnTo>
                  <a:lnTo>
                    <a:pt x="83820" y="30480"/>
                  </a:lnTo>
                  <a:lnTo>
                    <a:pt x="96012" y="24384"/>
                  </a:lnTo>
                  <a:lnTo>
                    <a:pt x="108204" y="20320"/>
                  </a:lnTo>
                  <a:lnTo>
                    <a:pt x="108204" y="19812"/>
                  </a:lnTo>
                  <a:lnTo>
                    <a:pt x="135636" y="13716"/>
                  </a:lnTo>
                  <a:lnTo>
                    <a:pt x="164592" y="13716"/>
                  </a:lnTo>
                  <a:lnTo>
                    <a:pt x="164592" y="14020"/>
                  </a:lnTo>
                  <a:lnTo>
                    <a:pt x="178308" y="16764"/>
                  </a:lnTo>
                  <a:lnTo>
                    <a:pt x="178308" y="17102"/>
                  </a:lnTo>
                  <a:lnTo>
                    <a:pt x="190500" y="19812"/>
                  </a:lnTo>
                  <a:lnTo>
                    <a:pt x="204216" y="24384"/>
                  </a:lnTo>
                  <a:lnTo>
                    <a:pt x="204216" y="25146"/>
                  </a:lnTo>
                  <a:lnTo>
                    <a:pt x="227076" y="36576"/>
                  </a:lnTo>
                  <a:lnTo>
                    <a:pt x="237744" y="45720"/>
                  </a:lnTo>
                  <a:lnTo>
                    <a:pt x="237744" y="44196"/>
                  </a:lnTo>
                  <a:lnTo>
                    <a:pt x="246888" y="53340"/>
                  </a:lnTo>
                  <a:lnTo>
                    <a:pt x="256032" y="64008"/>
                  </a:lnTo>
                  <a:lnTo>
                    <a:pt x="256032" y="62484"/>
                  </a:lnTo>
                  <a:lnTo>
                    <a:pt x="263652" y="74676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7368" y="97536"/>
                  </a:lnTo>
                  <a:lnTo>
                    <a:pt x="277368" y="100584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8036" y="150876"/>
                  </a:lnTo>
                  <a:lnTo>
                    <a:pt x="288036" y="210312"/>
                  </a:lnTo>
                  <a:lnTo>
                    <a:pt x="292608" y="195072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2260">
                  <a:moveTo>
                    <a:pt x="44196" y="239268"/>
                  </a:moveTo>
                  <a:lnTo>
                    <a:pt x="35052" y="227076"/>
                  </a:lnTo>
                  <a:lnTo>
                    <a:pt x="35052" y="228600"/>
                  </a:lnTo>
                  <a:lnTo>
                    <a:pt x="22860" y="204216"/>
                  </a:lnTo>
                  <a:lnTo>
                    <a:pt x="18288" y="192024"/>
                  </a:lnTo>
                  <a:lnTo>
                    <a:pt x="15240" y="178308"/>
                  </a:lnTo>
                  <a:lnTo>
                    <a:pt x="15240" y="179832"/>
                  </a:lnTo>
                  <a:lnTo>
                    <a:pt x="12192" y="164592"/>
                  </a:lnTo>
                  <a:lnTo>
                    <a:pt x="12192" y="212750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9268"/>
                  </a:lnTo>
                  <a:close/>
                </a:path>
                <a:path w="300354" h="302260">
                  <a:moveTo>
                    <a:pt x="44196" y="62484"/>
                  </a:moveTo>
                  <a:lnTo>
                    <a:pt x="42672" y="64008"/>
                  </a:lnTo>
                  <a:lnTo>
                    <a:pt x="42672" y="64516"/>
                  </a:lnTo>
                  <a:lnTo>
                    <a:pt x="44196" y="62484"/>
                  </a:lnTo>
                  <a:close/>
                </a:path>
                <a:path w="300354" h="302260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2260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864"/>
                  </a:lnTo>
                  <a:lnTo>
                    <a:pt x="53340" y="53340"/>
                  </a:lnTo>
                  <a:close/>
                </a:path>
                <a:path w="300354" h="302260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83820" y="272796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5148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2260">
                  <a:moveTo>
                    <a:pt x="109728" y="19812"/>
                  </a:moveTo>
                  <a:lnTo>
                    <a:pt x="108204" y="19812"/>
                  </a:lnTo>
                  <a:lnTo>
                    <a:pt x="108204" y="20320"/>
                  </a:lnTo>
                  <a:lnTo>
                    <a:pt x="109728" y="19812"/>
                  </a:lnTo>
                  <a:close/>
                </a:path>
                <a:path w="300354" h="302260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21920" y="286512"/>
                  </a:lnTo>
                  <a:lnTo>
                    <a:pt x="108204" y="281940"/>
                  </a:lnTo>
                  <a:lnTo>
                    <a:pt x="108204" y="295148"/>
                  </a:lnTo>
                  <a:lnTo>
                    <a:pt x="118872" y="298704"/>
                  </a:lnTo>
                  <a:lnTo>
                    <a:pt x="149352" y="301752"/>
                  </a:lnTo>
                  <a:lnTo>
                    <a:pt x="164592" y="300228"/>
                  </a:lnTo>
                  <a:close/>
                </a:path>
                <a:path w="300354" h="302260">
                  <a:moveTo>
                    <a:pt x="164592" y="14020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4020"/>
                  </a:lnTo>
                  <a:close/>
                </a:path>
                <a:path w="300354" h="302260">
                  <a:moveTo>
                    <a:pt x="178308" y="298856"/>
                  </a:moveTo>
                  <a:lnTo>
                    <a:pt x="178308" y="286512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8856"/>
                  </a:lnTo>
                  <a:close/>
                </a:path>
                <a:path w="300354" h="302260">
                  <a:moveTo>
                    <a:pt x="178308" y="17102"/>
                  </a:moveTo>
                  <a:lnTo>
                    <a:pt x="178308" y="16764"/>
                  </a:lnTo>
                  <a:lnTo>
                    <a:pt x="176784" y="16764"/>
                  </a:lnTo>
                  <a:lnTo>
                    <a:pt x="178308" y="17102"/>
                  </a:lnTo>
                  <a:close/>
                </a:path>
                <a:path w="300354" h="302260">
                  <a:moveTo>
                    <a:pt x="204216" y="291084"/>
                  </a:moveTo>
                  <a:lnTo>
                    <a:pt x="204216" y="277368"/>
                  </a:lnTo>
                  <a:lnTo>
                    <a:pt x="176784" y="286512"/>
                  </a:lnTo>
                  <a:lnTo>
                    <a:pt x="178308" y="286512"/>
                  </a:lnTo>
                  <a:lnTo>
                    <a:pt x="178308" y="298856"/>
                  </a:lnTo>
                  <a:lnTo>
                    <a:pt x="179832" y="29870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2260">
                  <a:moveTo>
                    <a:pt x="204216" y="25146"/>
                  </a:moveTo>
                  <a:lnTo>
                    <a:pt x="204216" y="24384"/>
                  </a:lnTo>
                  <a:lnTo>
                    <a:pt x="202692" y="24384"/>
                  </a:lnTo>
                  <a:lnTo>
                    <a:pt x="204216" y="25146"/>
                  </a:lnTo>
                  <a:close/>
                </a:path>
                <a:path w="300354" h="302260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63652" y="228600"/>
                  </a:lnTo>
                  <a:lnTo>
                    <a:pt x="263652" y="227076"/>
                  </a:lnTo>
                  <a:lnTo>
                    <a:pt x="256032" y="23926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27076" y="265176"/>
                  </a:lnTo>
                  <a:lnTo>
                    <a:pt x="214884" y="272796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2260">
                  <a:moveTo>
                    <a:pt x="277368" y="100584"/>
                  </a:moveTo>
                  <a:lnTo>
                    <a:pt x="277368" y="97536"/>
                  </a:lnTo>
                  <a:lnTo>
                    <a:pt x="275844" y="97536"/>
                  </a:lnTo>
                  <a:lnTo>
                    <a:pt x="277368" y="100584"/>
                  </a:lnTo>
                  <a:close/>
                </a:path>
                <a:path w="300354" h="302260">
                  <a:moveTo>
                    <a:pt x="281940" y="222504"/>
                  </a:moveTo>
                  <a:lnTo>
                    <a:pt x="281940" y="192024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2260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2260">
                  <a:moveTo>
                    <a:pt x="288036" y="210312"/>
                  </a:moveTo>
                  <a:lnTo>
                    <a:pt x="288036" y="150876"/>
                  </a:lnTo>
                  <a:lnTo>
                    <a:pt x="286512" y="166116"/>
                  </a:lnTo>
                  <a:lnTo>
                    <a:pt x="286512" y="164592"/>
                  </a:lnTo>
                  <a:lnTo>
                    <a:pt x="284988" y="17983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2024"/>
                  </a:lnTo>
                  <a:lnTo>
                    <a:pt x="281940" y="222504"/>
                  </a:lnTo>
                  <a:lnTo>
                    <a:pt x="288036" y="210312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65363" y="486460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4779"/>
                  </a:moveTo>
                  <a:lnTo>
                    <a:pt x="280586" y="98706"/>
                  </a:lnTo>
                  <a:lnTo>
                    <a:pt x="259896" y="58923"/>
                  </a:lnTo>
                  <a:lnTo>
                    <a:pt x="228453" y="27700"/>
                  </a:lnTo>
                  <a:lnTo>
                    <a:pt x="188744" y="7303"/>
                  </a:lnTo>
                  <a:lnTo>
                    <a:pt x="143255" y="0"/>
                  </a:lnTo>
                  <a:lnTo>
                    <a:pt x="97926" y="7303"/>
                  </a:lnTo>
                  <a:lnTo>
                    <a:pt x="58594" y="27700"/>
                  </a:lnTo>
                  <a:lnTo>
                    <a:pt x="27602" y="58923"/>
                  </a:lnTo>
                  <a:lnTo>
                    <a:pt x="7290" y="98706"/>
                  </a:lnTo>
                  <a:lnTo>
                    <a:pt x="0" y="144779"/>
                  </a:lnTo>
                  <a:lnTo>
                    <a:pt x="7290" y="190109"/>
                  </a:lnTo>
                  <a:lnTo>
                    <a:pt x="27602" y="229441"/>
                  </a:lnTo>
                  <a:lnTo>
                    <a:pt x="58594" y="260433"/>
                  </a:lnTo>
                  <a:lnTo>
                    <a:pt x="97926" y="280745"/>
                  </a:lnTo>
                  <a:lnTo>
                    <a:pt x="143255" y="288035"/>
                  </a:lnTo>
                  <a:lnTo>
                    <a:pt x="188744" y="280745"/>
                  </a:lnTo>
                  <a:lnTo>
                    <a:pt x="228453" y="260433"/>
                  </a:lnTo>
                  <a:lnTo>
                    <a:pt x="259896" y="229441"/>
                  </a:lnTo>
                  <a:lnTo>
                    <a:pt x="280586" y="190109"/>
                  </a:lnTo>
                  <a:lnTo>
                    <a:pt x="288035" y="1447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9267" y="485851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50876"/>
                  </a:moveTo>
                  <a:lnTo>
                    <a:pt x="292608" y="105156"/>
                  </a:lnTo>
                  <a:lnTo>
                    <a:pt x="274320" y="65532"/>
                  </a:lnTo>
                  <a:lnTo>
                    <a:pt x="245364" y="33528"/>
                  </a:lnTo>
                  <a:lnTo>
                    <a:pt x="208788" y="12192"/>
                  </a:lnTo>
                  <a:lnTo>
                    <a:pt x="164592" y="0"/>
                  </a:lnTo>
                  <a:lnTo>
                    <a:pt x="134112" y="0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3048" y="120396"/>
                  </a:lnTo>
                  <a:lnTo>
                    <a:pt x="0" y="134112"/>
                  </a:lnTo>
                  <a:lnTo>
                    <a:pt x="0" y="166116"/>
                  </a:lnTo>
                  <a:lnTo>
                    <a:pt x="3048" y="179832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531"/>
                  </a:lnTo>
                  <a:lnTo>
                    <a:pt x="12192" y="137160"/>
                  </a:lnTo>
                  <a:lnTo>
                    <a:pt x="15240" y="121920"/>
                  </a:lnTo>
                  <a:lnTo>
                    <a:pt x="15240" y="123444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2860" y="97536"/>
                  </a:lnTo>
                  <a:lnTo>
                    <a:pt x="28956" y="83820"/>
                  </a:lnTo>
                  <a:lnTo>
                    <a:pt x="28956" y="85344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4646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164592" y="13716"/>
                  </a:lnTo>
                  <a:lnTo>
                    <a:pt x="164592" y="13868"/>
                  </a:lnTo>
                  <a:lnTo>
                    <a:pt x="178308" y="15240"/>
                  </a:lnTo>
                  <a:lnTo>
                    <a:pt x="178308" y="15578"/>
                  </a:lnTo>
                  <a:lnTo>
                    <a:pt x="190500" y="18288"/>
                  </a:lnTo>
                  <a:lnTo>
                    <a:pt x="204216" y="22860"/>
                  </a:lnTo>
                  <a:lnTo>
                    <a:pt x="204216" y="23622"/>
                  </a:lnTo>
                  <a:lnTo>
                    <a:pt x="214884" y="28956"/>
                  </a:lnTo>
                  <a:lnTo>
                    <a:pt x="227076" y="36576"/>
                  </a:lnTo>
                  <a:lnTo>
                    <a:pt x="237744" y="44196"/>
                  </a:lnTo>
                  <a:lnTo>
                    <a:pt x="256032" y="62484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1272" y="83820"/>
                  </a:lnTo>
                  <a:lnTo>
                    <a:pt x="277368" y="97536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3284"/>
                  </a:lnTo>
                  <a:lnTo>
                    <a:pt x="284988" y="123444"/>
                  </a:lnTo>
                  <a:lnTo>
                    <a:pt x="284988" y="121920"/>
                  </a:lnTo>
                  <a:lnTo>
                    <a:pt x="286512" y="137160"/>
                  </a:lnTo>
                  <a:lnTo>
                    <a:pt x="286512" y="135636"/>
                  </a:lnTo>
                  <a:lnTo>
                    <a:pt x="287959" y="150114"/>
                  </a:lnTo>
                  <a:lnTo>
                    <a:pt x="288036" y="149352"/>
                  </a:lnTo>
                  <a:lnTo>
                    <a:pt x="288036" y="208788"/>
                  </a:lnTo>
                  <a:lnTo>
                    <a:pt x="292608" y="195072"/>
                  </a:lnTo>
                  <a:lnTo>
                    <a:pt x="297180" y="179832"/>
                  </a:lnTo>
                  <a:lnTo>
                    <a:pt x="298704" y="166116"/>
                  </a:lnTo>
                  <a:lnTo>
                    <a:pt x="300228" y="150876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8956" y="214884"/>
                  </a:lnTo>
                  <a:lnTo>
                    <a:pt x="28956" y="216408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8288" y="192024"/>
                  </a:lnTo>
                  <a:lnTo>
                    <a:pt x="12192" y="164592"/>
                  </a:lnTo>
                  <a:lnTo>
                    <a:pt x="12192" y="211531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42672" y="256032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66700"/>
                  </a:moveTo>
                  <a:lnTo>
                    <a:pt x="53340" y="248412"/>
                  </a:lnTo>
                  <a:lnTo>
                    <a:pt x="42672" y="237744"/>
                  </a:lnTo>
                  <a:lnTo>
                    <a:pt x="42672" y="256032"/>
                  </a:lnTo>
                  <a:lnTo>
                    <a:pt x="53340" y="266700"/>
                  </a:lnTo>
                  <a:close/>
                </a:path>
                <a:path w="300354" h="300354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646"/>
                  </a:lnTo>
                  <a:lnTo>
                    <a:pt x="53340" y="53340"/>
                  </a:lnTo>
                  <a:close/>
                </a:path>
                <a:path w="300354" h="300354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73152" y="263652"/>
                  </a:lnTo>
                  <a:lnTo>
                    <a:pt x="73152" y="265176"/>
                  </a:lnTo>
                  <a:lnTo>
                    <a:pt x="51816" y="246888"/>
                  </a:lnTo>
                  <a:lnTo>
                    <a:pt x="53340" y="248412"/>
                  </a:lnTo>
                  <a:lnTo>
                    <a:pt x="53340" y="266700"/>
                  </a:lnTo>
                  <a:lnTo>
                    <a:pt x="77724" y="281940"/>
                  </a:lnTo>
                  <a:lnTo>
                    <a:pt x="105156" y="294132"/>
                  </a:lnTo>
                  <a:lnTo>
                    <a:pt x="108204" y="294809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03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300354" h="300354">
                  <a:moveTo>
                    <a:pt x="164592" y="300228"/>
                  </a:moveTo>
                  <a:lnTo>
                    <a:pt x="164592" y="286512"/>
                  </a:lnTo>
                  <a:lnTo>
                    <a:pt x="149352" y="288036"/>
                  </a:lnTo>
                  <a:lnTo>
                    <a:pt x="121920" y="284988"/>
                  </a:lnTo>
                  <a:lnTo>
                    <a:pt x="108204" y="281940"/>
                  </a:lnTo>
                  <a:lnTo>
                    <a:pt x="108204" y="294809"/>
                  </a:lnTo>
                  <a:lnTo>
                    <a:pt x="118872" y="297180"/>
                  </a:lnTo>
                  <a:lnTo>
                    <a:pt x="134112" y="300228"/>
                  </a:lnTo>
                  <a:lnTo>
                    <a:pt x="164592" y="300228"/>
                  </a:lnTo>
                  <a:close/>
                </a:path>
                <a:path w="300354" h="300354">
                  <a:moveTo>
                    <a:pt x="164592" y="13868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3868"/>
                  </a:lnTo>
                  <a:close/>
                </a:path>
                <a:path w="300354" h="300354">
                  <a:moveTo>
                    <a:pt x="178308" y="297484"/>
                  </a:moveTo>
                  <a:lnTo>
                    <a:pt x="178308" y="284988"/>
                  </a:lnTo>
                  <a:lnTo>
                    <a:pt x="163068" y="286512"/>
                  </a:lnTo>
                  <a:lnTo>
                    <a:pt x="164592" y="286512"/>
                  </a:lnTo>
                  <a:lnTo>
                    <a:pt x="164592" y="300228"/>
                  </a:lnTo>
                  <a:lnTo>
                    <a:pt x="178308" y="297484"/>
                  </a:lnTo>
                  <a:close/>
                </a:path>
                <a:path w="300354" h="300354">
                  <a:moveTo>
                    <a:pt x="178308" y="1557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578"/>
                  </a:lnTo>
                  <a:close/>
                </a:path>
                <a:path w="300354" h="300354">
                  <a:moveTo>
                    <a:pt x="204216" y="290068"/>
                  </a:moveTo>
                  <a:lnTo>
                    <a:pt x="204216" y="277368"/>
                  </a:lnTo>
                  <a:lnTo>
                    <a:pt x="190500" y="281940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484"/>
                  </a:lnTo>
                  <a:lnTo>
                    <a:pt x="195072" y="294132"/>
                  </a:lnTo>
                  <a:lnTo>
                    <a:pt x="204216" y="290068"/>
                  </a:lnTo>
                  <a:close/>
                </a:path>
                <a:path w="300354" h="300354">
                  <a:moveTo>
                    <a:pt x="204216" y="23622"/>
                  </a:moveTo>
                  <a:lnTo>
                    <a:pt x="204216" y="22860"/>
                  </a:lnTo>
                  <a:lnTo>
                    <a:pt x="202692" y="22860"/>
                  </a:lnTo>
                  <a:lnTo>
                    <a:pt x="204216" y="23622"/>
                  </a:lnTo>
                  <a:close/>
                </a:path>
                <a:path w="300354" h="300354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71272" y="214884"/>
                  </a:lnTo>
                  <a:lnTo>
                    <a:pt x="263652" y="227076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46888" y="246888"/>
                  </a:lnTo>
                  <a:lnTo>
                    <a:pt x="237744" y="256032"/>
                  </a:lnTo>
                  <a:lnTo>
                    <a:pt x="227076" y="265176"/>
                  </a:lnTo>
                  <a:lnTo>
                    <a:pt x="227076" y="263652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0068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7536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2504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0354">
                  <a:moveTo>
                    <a:pt x="281940" y="113284"/>
                  </a:moveTo>
                  <a:lnTo>
                    <a:pt x="281940" y="109728"/>
                  </a:lnTo>
                  <a:lnTo>
                    <a:pt x="280416" y="108204"/>
                  </a:lnTo>
                  <a:lnTo>
                    <a:pt x="281940" y="113284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50876"/>
                  </a:lnTo>
                  <a:lnTo>
                    <a:pt x="287959" y="150114"/>
                  </a:lnTo>
                  <a:lnTo>
                    <a:pt x="286512" y="16459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0500"/>
                  </a:lnTo>
                  <a:lnTo>
                    <a:pt x="281940" y="222504"/>
                  </a:lnTo>
                  <a:lnTo>
                    <a:pt x="288036" y="208788"/>
                  </a:lnTo>
                  <a:close/>
                </a:path>
                <a:path w="300354" h="300354">
                  <a:moveTo>
                    <a:pt x="288036" y="150876"/>
                  </a:moveTo>
                  <a:lnTo>
                    <a:pt x="288036" y="149352"/>
                  </a:lnTo>
                  <a:lnTo>
                    <a:pt x="287959" y="150114"/>
                  </a:lnTo>
                  <a:lnTo>
                    <a:pt x="288036" y="150876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6303" y="3166871"/>
              <a:ext cx="504443" cy="20878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55635" y="3156204"/>
              <a:ext cx="525780" cy="2110740"/>
            </a:xfrm>
            <a:custGeom>
              <a:avLst/>
              <a:gdLst/>
              <a:ahLst/>
              <a:cxnLst/>
              <a:rect l="l" t="t" r="r" b="b"/>
              <a:pathLst>
                <a:path w="525779" h="2110740">
                  <a:moveTo>
                    <a:pt x="525780" y="2023872"/>
                  </a:moveTo>
                  <a:lnTo>
                    <a:pt x="525780" y="85344"/>
                  </a:lnTo>
                  <a:lnTo>
                    <a:pt x="524256" y="76200"/>
                  </a:lnTo>
                  <a:lnTo>
                    <a:pt x="504444" y="33528"/>
                  </a:lnTo>
                  <a:lnTo>
                    <a:pt x="490728" y="21336"/>
                  </a:lnTo>
                  <a:lnTo>
                    <a:pt x="484632" y="15240"/>
                  </a:lnTo>
                  <a:lnTo>
                    <a:pt x="475488" y="10668"/>
                  </a:lnTo>
                  <a:lnTo>
                    <a:pt x="467868" y="7620"/>
                  </a:lnTo>
                  <a:lnTo>
                    <a:pt x="458724" y="3048"/>
                  </a:lnTo>
                  <a:lnTo>
                    <a:pt x="440436" y="0"/>
                  </a:lnTo>
                  <a:lnTo>
                    <a:pt x="85344" y="0"/>
                  </a:lnTo>
                  <a:lnTo>
                    <a:pt x="74676" y="1524"/>
                  </a:lnTo>
                  <a:lnTo>
                    <a:pt x="67056" y="4572"/>
                  </a:lnTo>
                  <a:lnTo>
                    <a:pt x="48768" y="10668"/>
                  </a:lnTo>
                  <a:lnTo>
                    <a:pt x="15240" y="41148"/>
                  </a:lnTo>
                  <a:lnTo>
                    <a:pt x="7620" y="57912"/>
                  </a:lnTo>
                  <a:lnTo>
                    <a:pt x="3048" y="67056"/>
                  </a:lnTo>
                  <a:lnTo>
                    <a:pt x="0" y="85344"/>
                  </a:lnTo>
                  <a:lnTo>
                    <a:pt x="0" y="2023872"/>
                  </a:lnTo>
                  <a:lnTo>
                    <a:pt x="1524" y="2034540"/>
                  </a:lnTo>
                  <a:lnTo>
                    <a:pt x="3048" y="2043684"/>
                  </a:lnTo>
                  <a:lnTo>
                    <a:pt x="7620" y="2051304"/>
                  </a:lnTo>
                  <a:lnTo>
                    <a:pt x="10668" y="2060448"/>
                  </a:lnTo>
                  <a:lnTo>
                    <a:pt x="15240" y="2068068"/>
                  </a:lnTo>
                  <a:lnTo>
                    <a:pt x="21336" y="2075688"/>
                  </a:lnTo>
                  <a:lnTo>
                    <a:pt x="21336" y="88392"/>
                  </a:lnTo>
                  <a:lnTo>
                    <a:pt x="22860" y="79248"/>
                  </a:lnTo>
                  <a:lnTo>
                    <a:pt x="22860" y="80772"/>
                  </a:lnTo>
                  <a:lnTo>
                    <a:pt x="24384" y="73152"/>
                  </a:lnTo>
                  <a:lnTo>
                    <a:pt x="27432" y="65532"/>
                  </a:lnTo>
                  <a:lnTo>
                    <a:pt x="27432" y="67056"/>
                  </a:lnTo>
                  <a:lnTo>
                    <a:pt x="30480" y="59436"/>
                  </a:lnTo>
                  <a:lnTo>
                    <a:pt x="30480" y="60960"/>
                  </a:lnTo>
                  <a:lnTo>
                    <a:pt x="33528" y="55880"/>
                  </a:lnTo>
                  <a:lnTo>
                    <a:pt x="33528" y="54864"/>
                  </a:lnTo>
                  <a:lnTo>
                    <a:pt x="38100" y="47244"/>
                  </a:lnTo>
                  <a:lnTo>
                    <a:pt x="38100" y="48768"/>
                  </a:lnTo>
                  <a:lnTo>
                    <a:pt x="42672" y="42672"/>
                  </a:lnTo>
                  <a:lnTo>
                    <a:pt x="42672" y="44196"/>
                  </a:lnTo>
                  <a:lnTo>
                    <a:pt x="47244" y="39624"/>
                  </a:lnTo>
                  <a:lnTo>
                    <a:pt x="47244" y="38100"/>
                  </a:lnTo>
                  <a:lnTo>
                    <a:pt x="54864" y="33528"/>
                  </a:lnTo>
                  <a:lnTo>
                    <a:pt x="54864" y="34137"/>
                  </a:lnTo>
                  <a:lnTo>
                    <a:pt x="59436" y="31394"/>
                  </a:lnTo>
                  <a:lnTo>
                    <a:pt x="59436" y="30480"/>
                  </a:lnTo>
                  <a:lnTo>
                    <a:pt x="65532" y="28041"/>
                  </a:lnTo>
                  <a:lnTo>
                    <a:pt x="65532" y="27432"/>
                  </a:lnTo>
                  <a:lnTo>
                    <a:pt x="73152" y="24384"/>
                  </a:lnTo>
                  <a:lnTo>
                    <a:pt x="73152" y="25908"/>
                  </a:lnTo>
                  <a:lnTo>
                    <a:pt x="79248" y="23469"/>
                  </a:lnTo>
                  <a:lnTo>
                    <a:pt x="79248" y="22860"/>
                  </a:lnTo>
                  <a:lnTo>
                    <a:pt x="86868" y="22860"/>
                  </a:lnTo>
                  <a:lnTo>
                    <a:pt x="94488" y="21336"/>
                  </a:lnTo>
                  <a:lnTo>
                    <a:pt x="431292" y="21336"/>
                  </a:lnTo>
                  <a:lnTo>
                    <a:pt x="431292" y="21590"/>
                  </a:lnTo>
                  <a:lnTo>
                    <a:pt x="438912" y="22860"/>
                  </a:lnTo>
                  <a:lnTo>
                    <a:pt x="446532" y="22860"/>
                  </a:lnTo>
                  <a:lnTo>
                    <a:pt x="446532" y="23469"/>
                  </a:lnTo>
                  <a:lnTo>
                    <a:pt x="452628" y="25908"/>
                  </a:lnTo>
                  <a:lnTo>
                    <a:pt x="452628" y="24384"/>
                  </a:lnTo>
                  <a:lnTo>
                    <a:pt x="460248" y="27432"/>
                  </a:lnTo>
                  <a:lnTo>
                    <a:pt x="460248" y="28041"/>
                  </a:lnTo>
                  <a:lnTo>
                    <a:pt x="466344" y="30480"/>
                  </a:lnTo>
                  <a:lnTo>
                    <a:pt x="466344" y="31394"/>
                  </a:lnTo>
                  <a:lnTo>
                    <a:pt x="470916" y="34137"/>
                  </a:lnTo>
                  <a:lnTo>
                    <a:pt x="470916" y="33528"/>
                  </a:lnTo>
                  <a:lnTo>
                    <a:pt x="477012" y="38100"/>
                  </a:lnTo>
                  <a:lnTo>
                    <a:pt x="487680" y="48768"/>
                  </a:lnTo>
                  <a:lnTo>
                    <a:pt x="487680" y="49784"/>
                  </a:lnTo>
                  <a:lnTo>
                    <a:pt x="490728" y="54864"/>
                  </a:lnTo>
                  <a:lnTo>
                    <a:pt x="490728" y="53340"/>
                  </a:lnTo>
                  <a:lnTo>
                    <a:pt x="495300" y="60960"/>
                  </a:lnTo>
                  <a:lnTo>
                    <a:pt x="495300" y="61976"/>
                  </a:lnTo>
                  <a:lnTo>
                    <a:pt x="498348" y="67056"/>
                  </a:lnTo>
                  <a:lnTo>
                    <a:pt x="498348" y="65532"/>
                  </a:lnTo>
                  <a:lnTo>
                    <a:pt x="499872" y="73152"/>
                  </a:lnTo>
                  <a:lnTo>
                    <a:pt x="502920" y="80772"/>
                  </a:lnTo>
                  <a:lnTo>
                    <a:pt x="502920" y="2077212"/>
                  </a:lnTo>
                  <a:lnTo>
                    <a:pt x="504444" y="2075688"/>
                  </a:lnTo>
                  <a:lnTo>
                    <a:pt x="513588" y="2060448"/>
                  </a:lnTo>
                  <a:lnTo>
                    <a:pt x="518160" y="2051304"/>
                  </a:lnTo>
                  <a:lnTo>
                    <a:pt x="521208" y="2043684"/>
                  </a:lnTo>
                  <a:lnTo>
                    <a:pt x="524256" y="2034540"/>
                  </a:lnTo>
                  <a:lnTo>
                    <a:pt x="525780" y="2023872"/>
                  </a:lnTo>
                  <a:close/>
                </a:path>
                <a:path w="525779" h="2110740">
                  <a:moveTo>
                    <a:pt x="22860" y="86868"/>
                  </a:moveTo>
                  <a:lnTo>
                    <a:pt x="21336" y="88392"/>
                  </a:lnTo>
                  <a:lnTo>
                    <a:pt x="21336" y="96012"/>
                  </a:lnTo>
                  <a:lnTo>
                    <a:pt x="22860" y="86868"/>
                  </a:lnTo>
                  <a:close/>
                </a:path>
                <a:path w="525779" h="2110740">
                  <a:moveTo>
                    <a:pt x="22860" y="2022348"/>
                  </a:moveTo>
                  <a:lnTo>
                    <a:pt x="21336" y="2014728"/>
                  </a:lnTo>
                  <a:lnTo>
                    <a:pt x="21336" y="2022348"/>
                  </a:lnTo>
                  <a:lnTo>
                    <a:pt x="22860" y="2022348"/>
                  </a:lnTo>
                  <a:close/>
                </a:path>
                <a:path w="525779" h="2110740">
                  <a:moveTo>
                    <a:pt x="35052" y="2055876"/>
                  </a:moveTo>
                  <a:lnTo>
                    <a:pt x="30480" y="2049780"/>
                  </a:lnTo>
                  <a:lnTo>
                    <a:pt x="27432" y="2042160"/>
                  </a:lnTo>
                  <a:lnTo>
                    <a:pt x="27432" y="2043684"/>
                  </a:lnTo>
                  <a:lnTo>
                    <a:pt x="24384" y="2036064"/>
                  </a:lnTo>
                  <a:lnTo>
                    <a:pt x="24384" y="2037588"/>
                  </a:lnTo>
                  <a:lnTo>
                    <a:pt x="22860" y="2028444"/>
                  </a:lnTo>
                  <a:lnTo>
                    <a:pt x="22860" y="2029968"/>
                  </a:lnTo>
                  <a:lnTo>
                    <a:pt x="21336" y="2022348"/>
                  </a:lnTo>
                  <a:lnTo>
                    <a:pt x="21336" y="2075688"/>
                  </a:lnTo>
                  <a:lnTo>
                    <a:pt x="33528" y="2087880"/>
                  </a:lnTo>
                  <a:lnTo>
                    <a:pt x="33528" y="2055876"/>
                  </a:lnTo>
                  <a:lnTo>
                    <a:pt x="35052" y="2055876"/>
                  </a:lnTo>
                  <a:close/>
                </a:path>
                <a:path w="525779" h="2110740">
                  <a:moveTo>
                    <a:pt x="35052" y="53340"/>
                  </a:moveTo>
                  <a:lnTo>
                    <a:pt x="33528" y="54864"/>
                  </a:lnTo>
                  <a:lnTo>
                    <a:pt x="33528" y="55880"/>
                  </a:lnTo>
                  <a:lnTo>
                    <a:pt x="35052" y="53340"/>
                  </a:lnTo>
                  <a:close/>
                </a:path>
                <a:path w="525779" h="2110740">
                  <a:moveTo>
                    <a:pt x="48768" y="2071116"/>
                  </a:moveTo>
                  <a:lnTo>
                    <a:pt x="42672" y="2066544"/>
                  </a:lnTo>
                  <a:lnTo>
                    <a:pt x="38100" y="2060448"/>
                  </a:lnTo>
                  <a:lnTo>
                    <a:pt x="38100" y="2061972"/>
                  </a:lnTo>
                  <a:lnTo>
                    <a:pt x="33528" y="2055876"/>
                  </a:lnTo>
                  <a:lnTo>
                    <a:pt x="33528" y="2087880"/>
                  </a:lnTo>
                  <a:lnTo>
                    <a:pt x="41148" y="2093976"/>
                  </a:lnTo>
                  <a:lnTo>
                    <a:pt x="47244" y="2097633"/>
                  </a:lnTo>
                  <a:lnTo>
                    <a:pt x="47244" y="2071116"/>
                  </a:lnTo>
                  <a:lnTo>
                    <a:pt x="48768" y="2071116"/>
                  </a:lnTo>
                  <a:close/>
                </a:path>
                <a:path w="525779" h="2110740">
                  <a:moveTo>
                    <a:pt x="48768" y="38100"/>
                  </a:moveTo>
                  <a:lnTo>
                    <a:pt x="47244" y="38100"/>
                  </a:lnTo>
                  <a:lnTo>
                    <a:pt x="47244" y="39624"/>
                  </a:lnTo>
                  <a:lnTo>
                    <a:pt x="48768" y="38100"/>
                  </a:lnTo>
                  <a:close/>
                </a:path>
                <a:path w="525779" h="2110740">
                  <a:moveTo>
                    <a:pt x="54864" y="2075688"/>
                  </a:moveTo>
                  <a:lnTo>
                    <a:pt x="47244" y="2071116"/>
                  </a:lnTo>
                  <a:lnTo>
                    <a:pt x="47244" y="2097633"/>
                  </a:lnTo>
                  <a:lnTo>
                    <a:pt x="48768" y="2098548"/>
                  </a:lnTo>
                  <a:lnTo>
                    <a:pt x="53340" y="2100834"/>
                  </a:lnTo>
                  <a:lnTo>
                    <a:pt x="53340" y="2075688"/>
                  </a:lnTo>
                  <a:lnTo>
                    <a:pt x="54864" y="2075688"/>
                  </a:lnTo>
                  <a:close/>
                </a:path>
                <a:path w="525779" h="2110740">
                  <a:moveTo>
                    <a:pt x="54864" y="34137"/>
                  </a:moveTo>
                  <a:lnTo>
                    <a:pt x="54864" y="33528"/>
                  </a:lnTo>
                  <a:lnTo>
                    <a:pt x="53340" y="35052"/>
                  </a:lnTo>
                  <a:lnTo>
                    <a:pt x="54864" y="34137"/>
                  </a:lnTo>
                  <a:close/>
                </a:path>
                <a:path w="525779" h="2110740">
                  <a:moveTo>
                    <a:pt x="60960" y="2078736"/>
                  </a:moveTo>
                  <a:lnTo>
                    <a:pt x="53340" y="2075688"/>
                  </a:lnTo>
                  <a:lnTo>
                    <a:pt x="53340" y="2100834"/>
                  </a:lnTo>
                  <a:lnTo>
                    <a:pt x="57912" y="2103120"/>
                  </a:lnTo>
                  <a:lnTo>
                    <a:pt x="59436" y="2103628"/>
                  </a:lnTo>
                  <a:lnTo>
                    <a:pt x="59436" y="2078736"/>
                  </a:lnTo>
                  <a:lnTo>
                    <a:pt x="60960" y="2078736"/>
                  </a:lnTo>
                  <a:close/>
                </a:path>
                <a:path w="525779" h="2110740">
                  <a:moveTo>
                    <a:pt x="60960" y="30480"/>
                  </a:moveTo>
                  <a:lnTo>
                    <a:pt x="59436" y="30480"/>
                  </a:lnTo>
                  <a:lnTo>
                    <a:pt x="59436" y="31394"/>
                  </a:lnTo>
                  <a:lnTo>
                    <a:pt x="60960" y="30480"/>
                  </a:lnTo>
                  <a:close/>
                </a:path>
                <a:path w="525779" h="2110740">
                  <a:moveTo>
                    <a:pt x="67056" y="2081784"/>
                  </a:moveTo>
                  <a:lnTo>
                    <a:pt x="59436" y="2078736"/>
                  </a:lnTo>
                  <a:lnTo>
                    <a:pt x="59436" y="2103628"/>
                  </a:lnTo>
                  <a:lnTo>
                    <a:pt x="65532" y="2105660"/>
                  </a:lnTo>
                  <a:lnTo>
                    <a:pt x="65532" y="2081784"/>
                  </a:lnTo>
                  <a:lnTo>
                    <a:pt x="67056" y="2081784"/>
                  </a:lnTo>
                  <a:close/>
                </a:path>
                <a:path w="525779" h="2110740">
                  <a:moveTo>
                    <a:pt x="67056" y="27432"/>
                  </a:moveTo>
                  <a:lnTo>
                    <a:pt x="65532" y="27432"/>
                  </a:lnTo>
                  <a:lnTo>
                    <a:pt x="65532" y="28041"/>
                  </a:lnTo>
                  <a:lnTo>
                    <a:pt x="67056" y="27432"/>
                  </a:lnTo>
                  <a:close/>
                </a:path>
                <a:path w="525779" h="2110740">
                  <a:moveTo>
                    <a:pt x="80772" y="2086356"/>
                  </a:moveTo>
                  <a:lnTo>
                    <a:pt x="73152" y="2084832"/>
                  </a:lnTo>
                  <a:lnTo>
                    <a:pt x="65532" y="2081784"/>
                  </a:lnTo>
                  <a:lnTo>
                    <a:pt x="65532" y="2105660"/>
                  </a:lnTo>
                  <a:lnTo>
                    <a:pt x="67056" y="2106168"/>
                  </a:lnTo>
                  <a:lnTo>
                    <a:pt x="74676" y="2107692"/>
                  </a:lnTo>
                  <a:lnTo>
                    <a:pt x="79248" y="2108345"/>
                  </a:lnTo>
                  <a:lnTo>
                    <a:pt x="79248" y="2086356"/>
                  </a:lnTo>
                  <a:lnTo>
                    <a:pt x="80772" y="2086356"/>
                  </a:lnTo>
                  <a:close/>
                </a:path>
                <a:path w="525779" h="2110740">
                  <a:moveTo>
                    <a:pt x="80772" y="22860"/>
                  </a:moveTo>
                  <a:lnTo>
                    <a:pt x="79248" y="22860"/>
                  </a:lnTo>
                  <a:lnTo>
                    <a:pt x="79248" y="23469"/>
                  </a:lnTo>
                  <a:lnTo>
                    <a:pt x="80772" y="22860"/>
                  </a:lnTo>
                  <a:close/>
                </a:path>
                <a:path w="525779" h="2110740">
                  <a:moveTo>
                    <a:pt x="88392" y="2087880"/>
                  </a:moveTo>
                  <a:lnTo>
                    <a:pt x="79248" y="2086356"/>
                  </a:lnTo>
                  <a:lnTo>
                    <a:pt x="79248" y="2108345"/>
                  </a:lnTo>
                  <a:lnTo>
                    <a:pt x="85344" y="2109216"/>
                  </a:lnTo>
                  <a:lnTo>
                    <a:pt x="86868" y="2109470"/>
                  </a:lnTo>
                  <a:lnTo>
                    <a:pt x="86868" y="2087880"/>
                  </a:lnTo>
                  <a:lnTo>
                    <a:pt x="88392" y="2087880"/>
                  </a:lnTo>
                  <a:close/>
                </a:path>
                <a:path w="525779" h="2110740">
                  <a:moveTo>
                    <a:pt x="438912" y="2109470"/>
                  </a:moveTo>
                  <a:lnTo>
                    <a:pt x="438912" y="2087880"/>
                  </a:lnTo>
                  <a:lnTo>
                    <a:pt x="86868" y="2087880"/>
                  </a:lnTo>
                  <a:lnTo>
                    <a:pt x="86868" y="2109470"/>
                  </a:lnTo>
                  <a:lnTo>
                    <a:pt x="94488" y="2110740"/>
                  </a:lnTo>
                  <a:lnTo>
                    <a:pt x="431292" y="2110740"/>
                  </a:lnTo>
                  <a:lnTo>
                    <a:pt x="438912" y="2109470"/>
                  </a:lnTo>
                  <a:close/>
                </a:path>
                <a:path w="525779" h="2110740">
                  <a:moveTo>
                    <a:pt x="431292" y="21590"/>
                  </a:moveTo>
                  <a:lnTo>
                    <a:pt x="431292" y="21336"/>
                  </a:lnTo>
                  <a:lnTo>
                    <a:pt x="429768" y="21336"/>
                  </a:lnTo>
                  <a:lnTo>
                    <a:pt x="431292" y="21590"/>
                  </a:lnTo>
                  <a:close/>
                </a:path>
                <a:path w="525779" h="2110740">
                  <a:moveTo>
                    <a:pt x="446532" y="2108200"/>
                  </a:moveTo>
                  <a:lnTo>
                    <a:pt x="446532" y="2086356"/>
                  </a:lnTo>
                  <a:lnTo>
                    <a:pt x="437388" y="2087880"/>
                  </a:lnTo>
                  <a:lnTo>
                    <a:pt x="438912" y="2087880"/>
                  </a:lnTo>
                  <a:lnTo>
                    <a:pt x="438912" y="2109470"/>
                  </a:lnTo>
                  <a:lnTo>
                    <a:pt x="446532" y="2108200"/>
                  </a:lnTo>
                  <a:close/>
                </a:path>
                <a:path w="525779" h="2110740">
                  <a:moveTo>
                    <a:pt x="446532" y="23469"/>
                  </a:moveTo>
                  <a:lnTo>
                    <a:pt x="446532" y="22860"/>
                  </a:lnTo>
                  <a:lnTo>
                    <a:pt x="445008" y="22860"/>
                  </a:lnTo>
                  <a:lnTo>
                    <a:pt x="446532" y="23469"/>
                  </a:lnTo>
                  <a:close/>
                </a:path>
                <a:path w="525779" h="2110740">
                  <a:moveTo>
                    <a:pt x="460248" y="2105660"/>
                  </a:moveTo>
                  <a:lnTo>
                    <a:pt x="460248" y="2081784"/>
                  </a:lnTo>
                  <a:lnTo>
                    <a:pt x="452628" y="2084832"/>
                  </a:lnTo>
                  <a:lnTo>
                    <a:pt x="445008" y="2086356"/>
                  </a:lnTo>
                  <a:lnTo>
                    <a:pt x="446532" y="2086356"/>
                  </a:lnTo>
                  <a:lnTo>
                    <a:pt x="446532" y="2108200"/>
                  </a:lnTo>
                  <a:lnTo>
                    <a:pt x="458724" y="2106168"/>
                  </a:lnTo>
                  <a:lnTo>
                    <a:pt x="460248" y="2105660"/>
                  </a:lnTo>
                  <a:close/>
                </a:path>
                <a:path w="525779" h="2110740">
                  <a:moveTo>
                    <a:pt x="460248" y="28041"/>
                  </a:moveTo>
                  <a:lnTo>
                    <a:pt x="460248" y="27432"/>
                  </a:lnTo>
                  <a:lnTo>
                    <a:pt x="458724" y="27432"/>
                  </a:lnTo>
                  <a:lnTo>
                    <a:pt x="460248" y="28041"/>
                  </a:lnTo>
                  <a:close/>
                </a:path>
                <a:path w="525779" h="2110740">
                  <a:moveTo>
                    <a:pt x="466344" y="2103628"/>
                  </a:moveTo>
                  <a:lnTo>
                    <a:pt x="466344" y="2078736"/>
                  </a:lnTo>
                  <a:lnTo>
                    <a:pt x="458724" y="2081784"/>
                  </a:lnTo>
                  <a:lnTo>
                    <a:pt x="460248" y="2081784"/>
                  </a:lnTo>
                  <a:lnTo>
                    <a:pt x="460248" y="2105660"/>
                  </a:lnTo>
                  <a:lnTo>
                    <a:pt x="466344" y="2103628"/>
                  </a:lnTo>
                  <a:close/>
                </a:path>
                <a:path w="525779" h="2110740">
                  <a:moveTo>
                    <a:pt x="466344" y="31394"/>
                  </a:moveTo>
                  <a:lnTo>
                    <a:pt x="466344" y="30480"/>
                  </a:lnTo>
                  <a:lnTo>
                    <a:pt x="464820" y="30480"/>
                  </a:lnTo>
                  <a:lnTo>
                    <a:pt x="466344" y="31394"/>
                  </a:lnTo>
                  <a:close/>
                </a:path>
                <a:path w="525779" h="2110740">
                  <a:moveTo>
                    <a:pt x="472440" y="2100376"/>
                  </a:moveTo>
                  <a:lnTo>
                    <a:pt x="472440" y="2075688"/>
                  </a:lnTo>
                  <a:lnTo>
                    <a:pt x="464820" y="2078736"/>
                  </a:lnTo>
                  <a:lnTo>
                    <a:pt x="466344" y="2078736"/>
                  </a:lnTo>
                  <a:lnTo>
                    <a:pt x="466344" y="2103628"/>
                  </a:lnTo>
                  <a:lnTo>
                    <a:pt x="467868" y="2103120"/>
                  </a:lnTo>
                  <a:lnTo>
                    <a:pt x="472440" y="2100376"/>
                  </a:lnTo>
                  <a:close/>
                </a:path>
                <a:path w="525779" h="2110740">
                  <a:moveTo>
                    <a:pt x="472440" y="35052"/>
                  </a:moveTo>
                  <a:lnTo>
                    <a:pt x="470916" y="33528"/>
                  </a:lnTo>
                  <a:lnTo>
                    <a:pt x="470916" y="34137"/>
                  </a:lnTo>
                  <a:lnTo>
                    <a:pt x="472440" y="35052"/>
                  </a:lnTo>
                  <a:close/>
                </a:path>
                <a:path w="525779" h="2110740">
                  <a:moveTo>
                    <a:pt x="483108" y="2094738"/>
                  </a:moveTo>
                  <a:lnTo>
                    <a:pt x="483108" y="2066544"/>
                  </a:lnTo>
                  <a:lnTo>
                    <a:pt x="470916" y="2075688"/>
                  </a:lnTo>
                  <a:lnTo>
                    <a:pt x="472440" y="2075688"/>
                  </a:lnTo>
                  <a:lnTo>
                    <a:pt x="472440" y="2100376"/>
                  </a:lnTo>
                  <a:lnTo>
                    <a:pt x="475488" y="2098548"/>
                  </a:lnTo>
                  <a:lnTo>
                    <a:pt x="483108" y="2094738"/>
                  </a:lnTo>
                  <a:close/>
                </a:path>
                <a:path w="525779" h="2110740">
                  <a:moveTo>
                    <a:pt x="487680" y="2090928"/>
                  </a:moveTo>
                  <a:lnTo>
                    <a:pt x="487680" y="2060448"/>
                  </a:lnTo>
                  <a:lnTo>
                    <a:pt x="481584" y="2066544"/>
                  </a:lnTo>
                  <a:lnTo>
                    <a:pt x="483108" y="2066544"/>
                  </a:lnTo>
                  <a:lnTo>
                    <a:pt x="483108" y="2094738"/>
                  </a:lnTo>
                  <a:lnTo>
                    <a:pt x="484632" y="2093976"/>
                  </a:lnTo>
                  <a:lnTo>
                    <a:pt x="487680" y="2090928"/>
                  </a:lnTo>
                  <a:close/>
                </a:path>
                <a:path w="525779" h="2110740">
                  <a:moveTo>
                    <a:pt x="487680" y="49784"/>
                  </a:moveTo>
                  <a:lnTo>
                    <a:pt x="487680" y="48768"/>
                  </a:lnTo>
                  <a:lnTo>
                    <a:pt x="486156" y="47244"/>
                  </a:lnTo>
                  <a:lnTo>
                    <a:pt x="487680" y="49784"/>
                  </a:lnTo>
                  <a:close/>
                </a:path>
                <a:path w="525779" h="2110740">
                  <a:moveTo>
                    <a:pt x="495300" y="2084222"/>
                  </a:moveTo>
                  <a:lnTo>
                    <a:pt x="495300" y="2049780"/>
                  </a:lnTo>
                  <a:lnTo>
                    <a:pt x="486156" y="2061972"/>
                  </a:lnTo>
                  <a:lnTo>
                    <a:pt x="487680" y="2060448"/>
                  </a:lnTo>
                  <a:lnTo>
                    <a:pt x="487680" y="2090928"/>
                  </a:lnTo>
                  <a:lnTo>
                    <a:pt x="490728" y="2087880"/>
                  </a:lnTo>
                  <a:lnTo>
                    <a:pt x="495300" y="2084222"/>
                  </a:lnTo>
                  <a:close/>
                </a:path>
                <a:path w="525779" h="2110740">
                  <a:moveTo>
                    <a:pt x="495300" y="61976"/>
                  </a:moveTo>
                  <a:lnTo>
                    <a:pt x="495300" y="60960"/>
                  </a:lnTo>
                  <a:lnTo>
                    <a:pt x="493776" y="59436"/>
                  </a:lnTo>
                  <a:lnTo>
                    <a:pt x="495300" y="61976"/>
                  </a:lnTo>
                  <a:close/>
                </a:path>
                <a:path w="525779" h="2110740">
                  <a:moveTo>
                    <a:pt x="502920" y="2077212"/>
                  </a:moveTo>
                  <a:lnTo>
                    <a:pt x="502920" y="2028444"/>
                  </a:lnTo>
                  <a:lnTo>
                    <a:pt x="499872" y="2037588"/>
                  </a:lnTo>
                  <a:lnTo>
                    <a:pt x="499872" y="2036064"/>
                  </a:lnTo>
                  <a:lnTo>
                    <a:pt x="498348" y="2043684"/>
                  </a:lnTo>
                  <a:lnTo>
                    <a:pt x="498348" y="2042160"/>
                  </a:lnTo>
                  <a:lnTo>
                    <a:pt x="493776" y="2049780"/>
                  </a:lnTo>
                  <a:lnTo>
                    <a:pt x="495300" y="2049780"/>
                  </a:lnTo>
                  <a:lnTo>
                    <a:pt x="495300" y="2084222"/>
                  </a:lnTo>
                  <a:lnTo>
                    <a:pt x="498348" y="2081784"/>
                  </a:lnTo>
                  <a:lnTo>
                    <a:pt x="502920" y="2077212"/>
                  </a:lnTo>
                  <a:close/>
                </a:path>
                <a:path w="525779" h="2110740">
                  <a:moveTo>
                    <a:pt x="502920" y="88392"/>
                  </a:moveTo>
                  <a:lnTo>
                    <a:pt x="502920" y="80772"/>
                  </a:lnTo>
                  <a:lnTo>
                    <a:pt x="501396" y="79248"/>
                  </a:lnTo>
                  <a:lnTo>
                    <a:pt x="502920" y="88392"/>
                  </a:lnTo>
                  <a:close/>
                </a:path>
                <a:path w="525779" h="2110740">
                  <a:moveTo>
                    <a:pt x="502920" y="2028444"/>
                  </a:moveTo>
                  <a:lnTo>
                    <a:pt x="502920" y="2022348"/>
                  </a:lnTo>
                  <a:lnTo>
                    <a:pt x="501396" y="2029968"/>
                  </a:lnTo>
                  <a:lnTo>
                    <a:pt x="502920" y="20284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5590032" y="3299472"/>
            <a:ext cx="2077720" cy="2036445"/>
          </a:xfrm>
          <a:custGeom>
            <a:avLst/>
            <a:gdLst/>
            <a:ahLst/>
            <a:cxnLst/>
            <a:rect l="l" t="t" r="r" b="b"/>
            <a:pathLst>
              <a:path w="2077720" h="2036445">
                <a:moveTo>
                  <a:pt x="669036" y="1039368"/>
                </a:moveTo>
                <a:lnTo>
                  <a:pt x="664464" y="911352"/>
                </a:lnTo>
                <a:lnTo>
                  <a:pt x="643128" y="784860"/>
                </a:lnTo>
                <a:lnTo>
                  <a:pt x="612038" y="807275"/>
                </a:lnTo>
                <a:lnTo>
                  <a:pt x="32004" y="0"/>
                </a:lnTo>
                <a:lnTo>
                  <a:pt x="0" y="22860"/>
                </a:lnTo>
                <a:lnTo>
                  <a:pt x="581126" y="829576"/>
                </a:lnTo>
                <a:lnTo>
                  <a:pt x="576338" y="833031"/>
                </a:lnTo>
                <a:lnTo>
                  <a:pt x="568452" y="826008"/>
                </a:lnTo>
                <a:lnTo>
                  <a:pt x="564019" y="841921"/>
                </a:lnTo>
                <a:lnTo>
                  <a:pt x="550164" y="851916"/>
                </a:lnTo>
                <a:lnTo>
                  <a:pt x="559841" y="856957"/>
                </a:lnTo>
                <a:lnTo>
                  <a:pt x="558482" y="861860"/>
                </a:lnTo>
                <a:lnTo>
                  <a:pt x="21336" y="713232"/>
                </a:lnTo>
                <a:lnTo>
                  <a:pt x="10668" y="749808"/>
                </a:lnTo>
                <a:lnTo>
                  <a:pt x="548284" y="898575"/>
                </a:lnTo>
                <a:lnTo>
                  <a:pt x="538848" y="932548"/>
                </a:lnTo>
                <a:lnTo>
                  <a:pt x="537972" y="932688"/>
                </a:lnTo>
                <a:lnTo>
                  <a:pt x="538581" y="933526"/>
                </a:lnTo>
                <a:lnTo>
                  <a:pt x="537972" y="935736"/>
                </a:lnTo>
                <a:lnTo>
                  <a:pt x="539927" y="935367"/>
                </a:lnTo>
                <a:lnTo>
                  <a:pt x="560641" y="963599"/>
                </a:lnTo>
                <a:lnTo>
                  <a:pt x="4572" y="1363980"/>
                </a:lnTo>
                <a:lnTo>
                  <a:pt x="27432" y="1394460"/>
                </a:lnTo>
                <a:lnTo>
                  <a:pt x="577240" y="997534"/>
                </a:lnTo>
                <a:lnTo>
                  <a:pt x="589661" y="1003185"/>
                </a:lnTo>
                <a:lnTo>
                  <a:pt x="596544" y="1012571"/>
                </a:lnTo>
                <a:lnTo>
                  <a:pt x="138684" y="2019300"/>
                </a:lnTo>
                <a:lnTo>
                  <a:pt x="173736" y="2036064"/>
                </a:lnTo>
                <a:lnTo>
                  <a:pt x="633691" y="1023251"/>
                </a:lnTo>
                <a:lnTo>
                  <a:pt x="641604" y="1026858"/>
                </a:lnTo>
                <a:lnTo>
                  <a:pt x="669036" y="1039368"/>
                </a:lnTo>
                <a:close/>
              </a:path>
              <a:path w="2077720" h="2036445">
                <a:moveTo>
                  <a:pt x="2077212" y="902208"/>
                </a:moveTo>
                <a:lnTo>
                  <a:pt x="1991868" y="859536"/>
                </a:lnTo>
                <a:lnTo>
                  <a:pt x="1991868" y="888492"/>
                </a:lnTo>
                <a:lnTo>
                  <a:pt x="1572768" y="888492"/>
                </a:lnTo>
                <a:lnTo>
                  <a:pt x="1572768" y="917448"/>
                </a:lnTo>
                <a:lnTo>
                  <a:pt x="1991868" y="917448"/>
                </a:lnTo>
                <a:lnTo>
                  <a:pt x="1991868" y="944880"/>
                </a:lnTo>
                <a:lnTo>
                  <a:pt x="2005584" y="938022"/>
                </a:lnTo>
                <a:lnTo>
                  <a:pt x="2077212" y="90220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2376" y="4168140"/>
            <a:ext cx="504825" cy="85725"/>
          </a:xfrm>
          <a:custGeom>
            <a:avLst/>
            <a:gdLst/>
            <a:ahLst/>
            <a:cxnLst/>
            <a:rect l="l" t="t" r="r" b="b"/>
            <a:pathLst>
              <a:path w="504825" h="85725">
                <a:moveTo>
                  <a:pt x="432816" y="56388"/>
                </a:moveTo>
                <a:lnTo>
                  <a:pt x="432816" y="28956"/>
                </a:lnTo>
                <a:lnTo>
                  <a:pt x="0" y="28956"/>
                </a:lnTo>
                <a:lnTo>
                  <a:pt x="0" y="56388"/>
                </a:lnTo>
                <a:lnTo>
                  <a:pt x="432816" y="56388"/>
                </a:lnTo>
                <a:close/>
              </a:path>
              <a:path w="504825" h="85725">
                <a:moveTo>
                  <a:pt x="504444" y="42672"/>
                </a:moveTo>
                <a:lnTo>
                  <a:pt x="417576" y="0"/>
                </a:lnTo>
                <a:lnTo>
                  <a:pt x="417576" y="28956"/>
                </a:lnTo>
                <a:lnTo>
                  <a:pt x="432816" y="28956"/>
                </a:lnTo>
                <a:lnTo>
                  <a:pt x="432816" y="77857"/>
                </a:lnTo>
                <a:lnTo>
                  <a:pt x="504444" y="42672"/>
                </a:lnTo>
                <a:close/>
              </a:path>
              <a:path w="504825" h="85725">
                <a:moveTo>
                  <a:pt x="432816" y="77857"/>
                </a:moveTo>
                <a:lnTo>
                  <a:pt x="432816" y="56388"/>
                </a:lnTo>
                <a:lnTo>
                  <a:pt x="417576" y="56388"/>
                </a:lnTo>
                <a:lnTo>
                  <a:pt x="417576" y="85344"/>
                </a:lnTo>
                <a:lnTo>
                  <a:pt x="432816" y="7785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11897" y="4763513"/>
            <a:ext cx="2078989" cy="884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300</a:t>
            </a:r>
            <a:r>
              <a:rPr sz="16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FF0000"/>
                </a:solidFill>
                <a:latin typeface="Arial"/>
                <a:cs typeface="Arial"/>
              </a:rPr>
              <a:t>Dim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600">
              <a:latin typeface="Arial"/>
              <a:cs typeface="Arial"/>
            </a:endParaRPr>
          </a:p>
          <a:p>
            <a:pPr marL="1322705">
              <a:lnSpc>
                <a:spcPct val="100000"/>
              </a:lnSpc>
              <a:spcBef>
                <a:spcPts val="5"/>
              </a:spcBef>
            </a:pPr>
            <a:r>
              <a:rPr sz="1600" i="1" spc="-10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36224" y="401218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1800" spc="-150" dirty="0">
                <a:solidFill>
                  <a:srgbClr val="FF0000"/>
                </a:solidFill>
                <a:latin typeface="Cambria"/>
                <a:cs typeface="Cambria"/>
              </a:rPr>
              <a:t>^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626745"/>
            <a:chOff x="457193" y="457193"/>
            <a:chExt cx="9144000" cy="626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3" y="457193"/>
              <a:ext cx="9144005" cy="6217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93" y="457193"/>
              <a:ext cx="9144000" cy="626745"/>
            </a:xfrm>
            <a:custGeom>
              <a:avLst/>
              <a:gdLst/>
              <a:ahLst/>
              <a:cxnLst/>
              <a:rect l="l" t="t" r="r" b="b"/>
              <a:pathLst>
                <a:path w="9144000" h="626744">
                  <a:moveTo>
                    <a:pt x="6095" y="615695"/>
                  </a:moveTo>
                  <a:lnTo>
                    <a:pt x="6095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6095" y="615695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0" y="615695"/>
                  </a:lnTo>
                  <a:lnTo>
                    <a:pt x="6095" y="621791"/>
                  </a:lnTo>
                  <a:lnTo>
                    <a:pt x="6095" y="626363"/>
                  </a:lnTo>
                  <a:lnTo>
                    <a:pt x="9139433" y="626363"/>
                  </a:lnTo>
                  <a:lnTo>
                    <a:pt x="9139433" y="621791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6095" y="626363"/>
                  </a:moveTo>
                  <a:lnTo>
                    <a:pt x="6095" y="621791"/>
                  </a:lnTo>
                  <a:lnTo>
                    <a:pt x="0" y="615695"/>
                  </a:lnTo>
                  <a:lnTo>
                    <a:pt x="0" y="626363"/>
                  </a:lnTo>
                  <a:lnTo>
                    <a:pt x="6095" y="626363"/>
                  </a:lnTo>
                  <a:close/>
                </a:path>
                <a:path w="9144000" h="626744">
                  <a:moveTo>
                    <a:pt x="9144005" y="615695"/>
                  </a:moveTo>
                  <a:lnTo>
                    <a:pt x="9144005" y="0"/>
                  </a:lnTo>
                  <a:lnTo>
                    <a:pt x="9139433" y="0"/>
                  </a:lnTo>
                  <a:lnTo>
                    <a:pt x="9139433" y="615695"/>
                  </a:lnTo>
                  <a:lnTo>
                    <a:pt x="9144005" y="615695"/>
                  </a:lnTo>
                  <a:close/>
                </a:path>
                <a:path w="9144000" h="626744">
                  <a:moveTo>
                    <a:pt x="9144005" y="626363"/>
                  </a:moveTo>
                  <a:lnTo>
                    <a:pt x="9144005" y="615695"/>
                  </a:lnTo>
                  <a:lnTo>
                    <a:pt x="9139433" y="621791"/>
                  </a:lnTo>
                  <a:lnTo>
                    <a:pt x="9139433" y="626363"/>
                  </a:lnTo>
                  <a:lnTo>
                    <a:pt x="9144005" y="626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1325" y="520000"/>
            <a:ext cx="8675370" cy="491417"/>
          </a:xfrm>
          <a:prstGeom prst="rect">
            <a:avLst/>
          </a:prstGeom>
        </p:spPr>
        <p:txBody>
          <a:bodyPr vert="horz" wrap="square" lIns="0" tIns="599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chemeClr val="bg1"/>
                </a:solidFill>
              </a:rPr>
              <a:t>Sentiment</a:t>
            </a:r>
            <a:r>
              <a:rPr sz="2800" spc="-55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Classification</a:t>
            </a:r>
            <a:r>
              <a:rPr sz="2800" spc="-70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with</a:t>
            </a:r>
            <a:r>
              <a:rPr sz="2800" spc="-60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a</a:t>
            </a:r>
            <a:r>
              <a:rPr sz="2800" spc="-65" dirty="0">
                <a:solidFill>
                  <a:schemeClr val="bg1"/>
                </a:solidFill>
              </a:rPr>
              <a:t> </a:t>
            </a:r>
            <a:r>
              <a:rPr sz="2800" dirty="0">
                <a:solidFill>
                  <a:schemeClr val="bg1"/>
                </a:solidFill>
              </a:rPr>
              <a:t>Simple</a:t>
            </a:r>
            <a:r>
              <a:rPr sz="2800" spc="-45" dirty="0">
                <a:solidFill>
                  <a:schemeClr val="bg1"/>
                </a:solidFill>
              </a:rPr>
              <a:t> </a:t>
            </a:r>
            <a:r>
              <a:rPr sz="2800" spc="-10" dirty="0">
                <a:solidFill>
                  <a:schemeClr val="bg1"/>
                </a:solidFill>
              </a:rPr>
              <a:t>Model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721575" y="3106640"/>
            <a:ext cx="6403340" cy="2298700"/>
            <a:chOff x="721575" y="3106640"/>
            <a:chExt cx="6403340" cy="22987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575" y="3106640"/>
              <a:ext cx="4903881" cy="22986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54495" y="3742944"/>
              <a:ext cx="864235" cy="935990"/>
            </a:xfrm>
            <a:custGeom>
              <a:avLst/>
              <a:gdLst/>
              <a:ahLst/>
              <a:cxnLst/>
              <a:rect l="l" t="t" r="r" b="b"/>
              <a:pathLst>
                <a:path w="864234" h="935989">
                  <a:moveTo>
                    <a:pt x="864107" y="792479"/>
                  </a:moveTo>
                  <a:lnTo>
                    <a:pt x="864107" y="143255"/>
                  </a:lnTo>
                  <a:lnTo>
                    <a:pt x="856658" y="97926"/>
                  </a:lnTo>
                  <a:lnTo>
                    <a:pt x="835968" y="58594"/>
                  </a:lnTo>
                  <a:lnTo>
                    <a:pt x="804525" y="27602"/>
                  </a:lnTo>
                  <a:lnTo>
                    <a:pt x="764816" y="7290"/>
                  </a:lnTo>
                  <a:lnTo>
                    <a:pt x="719327" y="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0" y="792479"/>
                  </a:lnTo>
                  <a:lnTo>
                    <a:pt x="7290" y="837809"/>
                  </a:lnTo>
                  <a:lnTo>
                    <a:pt x="27602" y="877141"/>
                  </a:lnTo>
                  <a:lnTo>
                    <a:pt x="58594" y="908133"/>
                  </a:lnTo>
                  <a:lnTo>
                    <a:pt x="97926" y="928445"/>
                  </a:lnTo>
                  <a:lnTo>
                    <a:pt x="143255" y="935735"/>
                  </a:lnTo>
                  <a:lnTo>
                    <a:pt x="719327" y="935735"/>
                  </a:lnTo>
                  <a:lnTo>
                    <a:pt x="764816" y="928445"/>
                  </a:lnTo>
                  <a:lnTo>
                    <a:pt x="804525" y="908133"/>
                  </a:lnTo>
                  <a:lnTo>
                    <a:pt x="835968" y="877141"/>
                  </a:lnTo>
                  <a:lnTo>
                    <a:pt x="856658" y="837809"/>
                  </a:lnTo>
                  <a:lnTo>
                    <a:pt x="864107" y="7924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8400" y="3736848"/>
              <a:ext cx="876300" cy="948055"/>
            </a:xfrm>
            <a:custGeom>
              <a:avLst/>
              <a:gdLst/>
              <a:ahLst/>
              <a:cxnLst/>
              <a:rect l="l" t="t" r="r" b="b"/>
              <a:pathLst>
                <a:path w="876300" h="948054">
                  <a:moveTo>
                    <a:pt x="876300" y="798576"/>
                  </a:moveTo>
                  <a:lnTo>
                    <a:pt x="876300" y="149352"/>
                  </a:lnTo>
                  <a:lnTo>
                    <a:pt x="874776" y="134112"/>
                  </a:lnTo>
                  <a:lnTo>
                    <a:pt x="864108" y="91440"/>
                  </a:lnTo>
                  <a:lnTo>
                    <a:pt x="832104" y="44196"/>
                  </a:lnTo>
                  <a:lnTo>
                    <a:pt x="797052" y="18288"/>
                  </a:lnTo>
                  <a:lnTo>
                    <a:pt x="740664" y="0"/>
                  </a:lnTo>
                  <a:lnTo>
                    <a:pt x="134112" y="0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6764" y="77724"/>
                  </a:lnTo>
                  <a:lnTo>
                    <a:pt x="3048" y="120396"/>
                  </a:lnTo>
                  <a:lnTo>
                    <a:pt x="0" y="134112"/>
                  </a:lnTo>
                  <a:lnTo>
                    <a:pt x="0" y="813816"/>
                  </a:lnTo>
                  <a:lnTo>
                    <a:pt x="3048" y="829056"/>
                  </a:lnTo>
                  <a:lnTo>
                    <a:pt x="6096" y="842772"/>
                  </a:lnTo>
                  <a:lnTo>
                    <a:pt x="10668" y="856488"/>
                  </a:lnTo>
                  <a:lnTo>
                    <a:pt x="12192" y="859917"/>
                  </a:lnTo>
                  <a:lnTo>
                    <a:pt x="12192" y="135636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8956" y="83820"/>
                  </a:lnTo>
                  <a:lnTo>
                    <a:pt x="28956" y="85344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1816"/>
                  </a:lnTo>
                  <a:lnTo>
                    <a:pt x="51816" y="53340"/>
                  </a:lnTo>
                  <a:lnTo>
                    <a:pt x="73152" y="35052"/>
                  </a:lnTo>
                  <a:lnTo>
                    <a:pt x="73152" y="3657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725424" y="12192"/>
                  </a:lnTo>
                  <a:lnTo>
                    <a:pt x="740664" y="13716"/>
                  </a:lnTo>
                  <a:lnTo>
                    <a:pt x="740664" y="13868"/>
                  </a:lnTo>
                  <a:lnTo>
                    <a:pt x="754380" y="15240"/>
                  </a:lnTo>
                  <a:lnTo>
                    <a:pt x="754380" y="15578"/>
                  </a:lnTo>
                  <a:lnTo>
                    <a:pt x="766572" y="18288"/>
                  </a:lnTo>
                  <a:lnTo>
                    <a:pt x="780288" y="22860"/>
                  </a:lnTo>
                  <a:lnTo>
                    <a:pt x="780288" y="23622"/>
                  </a:lnTo>
                  <a:lnTo>
                    <a:pt x="790956" y="28956"/>
                  </a:lnTo>
                  <a:lnTo>
                    <a:pt x="803148" y="36576"/>
                  </a:lnTo>
                  <a:lnTo>
                    <a:pt x="803148" y="35052"/>
                  </a:lnTo>
                  <a:lnTo>
                    <a:pt x="813816" y="44196"/>
                  </a:lnTo>
                  <a:lnTo>
                    <a:pt x="822960" y="53340"/>
                  </a:lnTo>
                  <a:lnTo>
                    <a:pt x="822960" y="51816"/>
                  </a:lnTo>
                  <a:lnTo>
                    <a:pt x="832104" y="62484"/>
                  </a:lnTo>
                  <a:lnTo>
                    <a:pt x="839724" y="73152"/>
                  </a:lnTo>
                  <a:lnTo>
                    <a:pt x="847344" y="85344"/>
                  </a:lnTo>
                  <a:lnTo>
                    <a:pt x="847344" y="83820"/>
                  </a:lnTo>
                  <a:lnTo>
                    <a:pt x="853440" y="96012"/>
                  </a:lnTo>
                  <a:lnTo>
                    <a:pt x="853440" y="99441"/>
                  </a:lnTo>
                  <a:lnTo>
                    <a:pt x="858012" y="109728"/>
                  </a:lnTo>
                  <a:lnTo>
                    <a:pt x="858012" y="112776"/>
                  </a:lnTo>
                  <a:lnTo>
                    <a:pt x="861060" y="121920"/>
                  </a:lnTo>
                  <a:lnTo>
                    <a:pt x="862584" y="135636"/>
                  </a:lnTo>
                  <a:lnTo>
                    <a:pt x="864108" y="150876"/>
                  </a:lnTo>
                  <a:lnTo>
                    <a:pt x="864108" y="856488"/>
                  </a:lnTo>
                  <a:lnTo>
                    <a:pt x="873252" y="829056"/>
                  </a:lnTo>
                  <a:lnTo>
                    <a:pt x="876300" y="798576"/>
                  </a:lnTo>
                  <a:close/>
                </a:path>
                <a:path w="876300" h="948054">
                  <a:moveTo>
                    <a:pt x="44196" y="885444"/>
                  </a:moveTo>
                  <a:lnTo>
                    <a:pt x="35052" y="874776"/>
                  </a:lnTo>
                  <a:lnTo>
                    <a:pt x="28956" y="864108"/>
                  </a:lnTo>
                  <a:lnTo>
                    <a:pt x="22860" y="851916"/>
                  </a:lnTo>
                  <a:lnTo>
                    <a:pt x="18288" y="838200"/>
                  </a:lnTo>
                  <a:lnTo>
                    <a:pt x="18288" y="839724"/>
                  </a:lnTo>
                  <a:lnTo>
                    <a:pt x="12192" y="812292"/>
                  </a:lnTo>
                  <a:lnTo>
                    <a:pt x="12192" y="859917"/>
                  </a:lnTo>
                  <a:lnTo>
                    <a:pt x="16764" y="870204"/>
                  </a:lnTo>
                  <a:lnTo>
                    <a:pt x="24384" y="882396"/>
                  </a:lnTo>
                  <a:lnTo>
                    <a:pt x="33528" y="894588"/>
                  </a:lnTo>
                  <a:lnTo>
                    <a:pt x="42672" y="903732"/>
                  </a:lnTo>
                  <a:lnTo>
                    <a:pt x="42672" y="885444"/>
                  </a:lnTo>
                  <a:lnTo>
                    <a:pt x="44196" y="885444"/>
                  </a:lnTo>
                  <a:close/>
                </a:path>
                <a:path w="876300" h="9480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876300" h="948054">
                  <a:moveTo>
                    <a:pt x="109728" y="929640"/>
                  </a:moveTo>
                  <a:lnTo>
                    <a:pt x="96012" y="925068"/>
                  </a:lnTo>
                  <a:lnTo>
                    <a:pt x="83820" y="918972"/>
                  </a:lnTo>
                  <a:lnTo>
                    <a:pt x="73152" y="912876"/>
                  </a:lnTo>
                  <a:lnTo>
                    <a:pt x="62484" y="903732"/>
                  </a:lnTo>
                  <a:lnTo>
                    <a:pt x="62484" y="905256"/>
                  </a:lnTo>
                  <a:lnTo>
                    <a:pt x="51816" y="894588"/>
                  </a:lnTo>
                  <a:lnTo>
                    <a:pt x="51816" y="896112"/>
                  </a:lnTo>
                  <a:lnTo>
                    <a:pt x="42672" y="885444"/>
                  </a:lnTo>
                  <a:lnTo>
                    <a:pt x="42672" y="903732"/>
                  </a:lnTo>
                  <a:lnTo>
                    <a:pt x="53340" y="914400"/>
                  </a:lnTo>
                  <a:lnTo>
                    <a:pt x="91440" y="937260"/>
                  </a:lnTo>
                  <a:lnTo>
                    <a:pt x="108204" y="942509"/>
                  </a:lnTo>
                  <a:lnTo>
                    <a:pt x="108204" y="929640"/>
                  </a:lnTo>
                  <a:lnTo>
                    <a:pt x="109728" y="929640"/>
                  </a:lnTo>
                  <a:close/>
                </a:path>
                <a:path w="876300" h="9480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876300" h="948054">
                  <a:moveTo>
                    <a:pt x="740664" y="947928"/>
                  </a:moveTo>
                  <a:lnTo>
                    <a:pt x="740664" y="935736"/>
                  </a:lnTo>
                  <a:lnTo>
                    <a:pt x="135636" y="935736"/>
                  </a:lnTo>
                  <a:lnTo>
                    <a:pt x="108204" y="929640"/>
                  </a:lnTo>
                  <a:lnTo>
                    <a:pt x="108204" y="942509"/>
                  </a:lnTo>
                  <a:lnTo>
                    <a:pt x="118872" y="944880"/>
                  </a:lnTo>
                  <a:lnTo>
                    <a:pt x="134112" y="947928"/>
                  </a:lnTo>
                  <a:lnTo>
                    <a:pt x="740664" y="947928"/>
                  </a:lnTo>
                  <a:close/>
                </a:path>
                <a:path w="876300" h="948054">
                  <a:moveTo>
                    <a:pt x="740664" y="13868"/>
                  </a:moveTo>
                  <a:lnTo>
                    <a:pt x="740664" y="13716"/>
                  </a:lnTo>
                  <a:lnTo>
                    <a:pt x="739140" y="13716"/>
                  </a:lnTo>
                  <a:lnTo>
                    <a:pt x="740664" y="13868"/>
                  </a:lnTo>
                  <a:close/>
                </a:path>
                <a:path w="876300" h="948054">
                  <a:moveTo>
                    <a:pt x="754380" y="945184"/>
                  </a:moveTo>
                  <a:lnTo>
                    <a:pt x="754380" y="932688"/>
                  </a:lnTo>
                  <a:lnTo>
                    <a:pt x="739140" y="935736"/>
                  </a:lnTo>
                  <a:lnTo>
                    <a:pt x="740664" y="935736"/>
                  </a:lnTo>
                  <a:lnTo>
                    <a:pt x="740664" y="947928"/>
                  </a:lnTo>
                  <a:lnTo>
                    <a:pt x="754380" y="945184"/>
                  </a:lnTo>
                  <a:close/>
                </a:path>
                <a:path w="876300" h="948054">
                  <a:moveTo>
                    <a:pt x="754380" y="15578"/>
                  </a:moveTo>
                  <a:lnTo>
                    <a:pt x="754380" y="15240"/>
                  </a:lnTo>
                  <a:lnTo>
                    <a:pt x="752856" y="15240"/>
                  </a:lnTo>
                  <a:lnTo>
                    <a:pt x="754380" y="15578"/>
                  </a:lnTo>
                  <a:close/>
                </a:path>
                <a:path w="876300" h="948054">
                  <a:moveTo>
                    <a:pt x="780288" y="938784"/>
                  </a:moveTo>
                  <a:lnTo>
                    <a:pt x="780288" y="925068"/>
                  </a:lnTo>
                  <a:lnTo>
                    <a:pt x="766572" y="929640"/>
                  </a:lnTo>
                  <a:lnTo>
                    <a:pt x="752856" y="932688"/>
                  </a:lnTo>
                  <a:lnTo>
                    <a:pt x="754380" y="932688"/>
                  </a:lnTo>
                  <a:lnTo>
                    <a:pt x="754380" y="945184"/>
                  </a:lnTo>
                  <a:lnTo>
                    <a:pt x="771144" y="941832"/>
                  </a:lnTo>
                  <a:lnTo>
                    <a:pt x="780288" y="938784"/>
                  </a:lnTo>
                  <a:close/>
                </a:path>
                <a:path w="876300" h="948054">
                  <a:moveTo>
                    <a:pt x="780288" y="23622"/>
                  </a:moveTo>
                  <a:lnTo>
                    <a:pt x="780288" y="22860"/>
                  </a:lnTo>
                  <a:lnTo>
                    <a:pt x="778764" y="22860"/>
                  </a:lnTo>
                  <a:lnTo>
                    <a:pt x="780288" y="23622"/>
                  </a:lnTo>
                  <a:close/>
                </a:path>
                <a:path w="876300" h="948054">
                  <a:moveTo>
                    <a:pt x="853440" y="877519"/>
                  </a:moveTo>
                  <a:lnTo>
                    <a:pt x="853440" y="851916"/>
                  </a:lnTo>
                  <a:lnTo>
                    <a:pt x="847344" y="864108"/>
                  </a:lnTo>
                  <a:lnTo>
                    <a:pt x="832104" y="885444"/>
                  </a:lnTo>
                  <a:lnTo>
                    <a:pt x="822960" y="896112"/>
                  </a:lnTo>
                  <a:lnTo>
                    <a:pt x="822960" y="894588"/>
                  </a:lnTo>
                  <a:lnTo>
                    <a:pt x="813816" y="905256"/>
                  </a:lnTo>
                  <a:lnTo>
                    <a:pt x="813816" y="903732"/>
                  </a:lnTo>
                  <a:lnTo>
                    <a:pt x="803148" y="912876"/>
                  </a:lnTo>
                  <a:lnTo>
                    <a:pt x="778764" y="925068"/>
                  </a:lnTo>
                  <a:lnTo>
                    <a:pt x="780288" y="925068"/>
                  </a:lnTo>
                  <a:lnTo>
                    <a:pt x="780288" y="938784"/>
                  </a:lnTo>
                  <a:lnTo>
                    <a:pt x="784860" y="937260"/>
                  </a:lnTo>
                  <a:lnTo>
                    <a:pt x="797052" y="929640"/>
                  </a:lnTo>
                  <a:lnTo>
                    <a:pt x="809244" y="923544"/>
                  </a:lnTo>
                  <a:lnTo>
                    <a:pt x="821436" y="914400"/>
                  </a:lnTo>
                  <a:lnTo>
                    <a:pt x="841248" y="894588"/>
                  </a:lnTo>
                  <a:lnTo>
                    <a:pt x="850392" y="882396"/>
                  </a:lnTo>
                  <a:lnTo>
                    <a:pt x="853440" y="877519"/>
                  </a:lnTo>
                  <a:close/>
                </a:path>
                <a:path w="876300" h="948054">
                  <a:moveTo>
                    <a:pt x="853440" y="99441"/>
                  </a:moveTo>
                  <a:lnTo>
                    <a:pt x="853440" y="96012"/>
                  </a:lnTo>
                  <a:lnTo>
                    <a:pt x="851916" y="96012"/>
                  </a:lnTo>
                  <a:lnTo>
                    <a:pt x="853440" y="99441"/>
                  </a:lnTo>
                  <a:close/>
                </a:path>
                <a:path w="876300" h="948054">
                  <a:moveTo>
                    <a:pt x="858012" y="870204"/>
                  </a:moveTo>
                  <a:lnTo>
                    <a:pt x="858012" y="838200"/>
                  </a:lnTo>
                  <a:lnTo>
                    <a:pt x="851916" y="851916"/>
                  </a:lnTo>
                  <a:lnTo>
                    <a:pt x="853440" y="851916"/>
                  </a:lnTo>
                  <a:lnTo>
                    <a:pt x="853440" y="877519"/>
                  </a:lnTo>
                  <a:lnTo>
                    <a:pt x="858012" y="870204"/>
                  </a:lnTo>
                  <a:close/>
                </a:path>
                <a:path w="876300" h="948054">
                  <a:moveTo>
                    <a:pt x="858012" y="112776"/>
                  </a:moveTo>
                  <a:lnTo>
                    <a:pt x="858012" y="109728"/>
                  </a:lnTo>
                  <a:lnTo>
                    <a:pt x="856488" y="108204"/>
                  </a:lnTo>
                  <a:lnTo>
                    <a:pt x="858012" y="112776"/>
                  </a:lnTo>
                  <a:close/>
                </a:path>
                <a:path w="876300" h="948054">
                  <a:moveTo>
                    <a:pt x="864108" y="856488"/>
                  </a:moveTo>
                  <a:lnTo>
                    <a:pt x="864108" y="798576"/>
                  </a:lnTo>
                  <a:lnTo>
                    <a:pt x="861060" y="826008"/>
                  </a:lnTo>
                  <a:lnTo>
                    <a:pt x="856488" y="839724"/>
                  </a:lnTo>
                  <a:lnTo>
                    <a:pt x="858012" y="838200"/>
                  </a:lnTo>
                  <a:lnTo>
                    <a:pt x="858012" y="870204"/>
                  </a:lnTo>
                  <a:lnTo>
                    <a:pt x="864108" y="8564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9879" y="5712965"/>
            <a:ext cx="1291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One-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hot</a:t>
            </a:r>
            <a:r>
              <a:rPr sz="14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4294" y="5694677"/>
            <a:ext cx="926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Embedding Matrix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4182" y="5712965"/>
            <a:ext cx="14478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Embedding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Vectors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(300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0000"/>
                </a:solidFill>
                <a:latin typeface="Arial"/>
                <a:cs typeface="Arial"/>
              </a:rPr>
              <a:t>Dim)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8013" y="4054854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Avg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55635" y="3156204"/>
            <a:ext cx="525780" cy="2110740"/>
            <a:chOff x="7755635" y="3156204"/>
            <a:chExt cx="525780" cy="2110740"/>
          </a:xfrm>
        </p:grpSpPr>
        <p:sp>
          <p:nvSpPr>
            <p:cNvPr id="15" name="object 15"/>
            <p:cNvSpPr/>
            <p:nvPr/>
          </p:nvSpPr>
          <p:spPr>
            <a:xfrm>
              <a:off x="7865363" y="328421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59267" y="3276600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300228" y="150876"/>
                  </a:moveTo>
                  <a:lnTo>
                    <a:pt x="288036" y="92964"/>
                  </a:lnTo>
                  <a:lnTo>
                    <a:pt x="265176" y="54864"/>
                  </a:lnTo>
                  <a:lnTo>
                    <a:pt x="233172" y="25908"/>
                  </a:lnTo>
                  <a:lnTo>
                    <a:pt x="195072" y="7620"/>
                  </a:lnTo>
                  <a:lnTo>
                    <a:pt x="149352" y="0"/>
                  </a:lnTo>
                  <a:lnTo>
                    <a:pt x="134112" y="1524"/>
                  </a:lnTo>
                  <a:lnTo>
                    <a:pt x="91440" y="12192"/>
                  </a:lnTo>
                  <a:lnTo>
                    <a:pt x="53340" y="35052"/>
                  </a:lnTo>
                  <a:lnTo>
                    <a:pt x="24384" y="67056"/>
                  </a:lnTo>
                  <a:lnTo>
                    <a:pt x="18288" y="79248"/>
                  </a:lnTo>
                  <a:lnTo>
                    <a:pt x="10668" y="92964"/>
                  </a:lnTo>
                  <a:lnTo>
                    <a:pt x="6096" y="106680"/>
                  </a:lnTo>
                  <a:lnTo>
                    <a:pt x="3048" y="12039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6096" y="196596"/>
                  </a:lnTo>
                  <a:lnTo>
                    <a:pt x="10668" y="210312"/>
                  </a:lnTo>
                  <a:lnTo>
                    <a:pt x="12192" y="212750"/>
                  </a:lnTo>
                  <a:lnTo>
                    <a:pt x="12192" y="137160"/>
                  </a:lnTo>
                  <a:lnTo>
                    <a:pt x="18288" y="109728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42672" y="65786"/>
                  </a:lnTo>
                  <a:lnTo>
                    <a:pt x="42672" y="64008"/>
                  </a:lnTo>
                  <a:lnTo>
                    <a:pt x="51816" y="54864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62484" y="45720"/>
                  </a:lnTo>
                  <a:lnTo>
                    <a:pt x="73152" y="36576"/>
                  </a:lnTo>
                  <a:lnTo>
                    <a:pt x="83820" y="30480"/>
                  </a:lnTo>
                  <a:lnTo>
                    <a:pt x="96012" y="24384"/>
                  </a:lnTo>
                  <a:lnTo>
                    <a:pt x="108204" y="20320"/>
                  </a:lnTo>
                  <a:lnTo>
                    <a:pt x="108204" y="19812"/>
                  </a:lnTo>
                  <a:lnTo>
                    <a:pt x="135636" y="13716"/>
                  </a:lnTo>
                  <a:lnTo>
                    <a:pt x="164592" y="13716"/>
                  </a:lnTo>
                  <a:lnTo>
                    <a:pt x="164592" y="14020"/>
                  </a:lnTo>
                  <a:lnTo>
                    <a:pt x="178308" y="16764"/>
                  </a:lnTo>
                  <a:lnTo>
                    <a:pt x="178308" y="17102"/>
                  </a:lnTo>
                  <a:lnTo>
                    <a:pt x="190500" y="19812"/>
                  </a:lnTo>
                  <a:lnTo>
                    <a:pt x="204216" y="24384"/>
                  </a:lnTo>
                  <a:lnTo>
                    <a:pt x="204216" y="25146"/>
                  </a:lnTo>
                  <a:lnTo>
                    <a:pt x="227076" y="36576"/>
                  </a:lnTo>
                  <a:lnTo>
                    <a:pt x="237744" y="45720"/>
                  </a:lnTo>
                  <a:lnTo>
                    <a:pt x="237744" y="44196"/>
                  </a:lnTo>
                  <a:lnTo>
                    <a:pt x="246888" y="53340"/>
                  </a:lnTo>
                  <a:lnTo>
                    <a:pt x="256032" y="64008"/>
                  </a:lnTo>
                  <a:lnTo>
                    <a:pt x="263652" y="74676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7368" y="97536"/>
                  </a:lnTo>
                  <a:lnTo>
                    <a:pt x="277368" y="100584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8036" y="150876"/>
                  </a:lnTo>
                  <a:lnTo>
                    <a:pt x="288036" y="210312"/>
                  </a:lnTo>
                  <a:lnTo>
                    <a:pt x="292608" y="196596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2260">
                  <a:moveTo>
                    <a:pt x="44196" y="239268"/>
                  </a:moveTo>
                  <a:lnTo>
                    <a:pt x="35052" y="227076"/>
                  </a:lnTo>
                  <a:lnTo>
                    <a:pt x="35052" y="228600"/>
                  </a:lnTo>
                  <a:lnTo>
                    <a:pt x="22860" y="204216"/>
                  </a:lnTo>
                  <a:lnTo>
                    <a:pt x="22860" y="205740"/>
                  </a:lnTo>
                  <a:lnTo>
                    <a:pt x="18288" y="192024"/>
                  </a:lnTo>
                  <a:lnTo>
                    <a:pt x="15240" y="178308"/>
                  </a:lnTo>
                  <a:lnTo>
                    <a:pt x="15240" y="179832"/>
                  </a:lnTo>
                  <a:lnTo>
                    <a:pt x="12192" y="164592"/>
                  </a:lnTo>
                  <a:lnTo>
                    <a:pt x="12192" y="212750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9268"/>
                  </a:lnTo>
                  <a:close/>
                </a:path>
                <a:path w="300354" h="302260">
                  <a:moveTo>
                    <a:pt x="44196" y="64008"/>
                  </a:moveTo>
                  <a:lnTo>
                    <a:pt x="42672" y="64008"/>
                  </a:lnTo>
                  <a:lnTo>
                    <a:pt x="42672" y="65786"/>
                  </a:lnTo>
                  <a:lnTo>
                    <a:pt x="44196" y="64008"/>
                  </a:lnTo>
                  <a:close/>
                </a:path>
                <a:path w="300354" h="302260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2260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864"/>
                  </a:lnTo>
                  <a:lnTo>
                    <a:pt x="53340" y="53340"/>
                  </a:lnTo>
                  <a:close/>
                </a:path>
                <a:path w="300354" h="302260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2796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5148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2260">
                  <a:moveTo>
                    <a:pt x="109728" y="19812"/>
                  </a:moveTo>
                  <a:lnTo>
                    <a:pt x="108204" y="19812"/>
                  </a:lnTo>
                  <a:lnTo>
                    <a:pt x="108204" y="20320"/>
                  </a:lnTo>
                  <a:lnTo>
                    <a:pt x="109728" y="19812"/>
                  </a:lnTo>
                  <a:close/>
                </a:path>
                <a:path w="300354" h="302260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21920" y="286512"/>
                  </a:lnTo>
                  <a:lnTo>
                    <a:pt x="108204" y="281940"/>
                  </a:lnTo>
                  <a:lnTo>
                    <a:pt x="108204" y="295148"/>
                  </a:lnTo>
                  <a:lnTo>
                    <a:pt x="118872" y="298704"/>
                  </a:lnTo>
                  <a:lnTo>
                    <a:pt x="149352" y="301752"/>
                  </a:lnTo>
                  <a:lnTo>
                    <a:pt x="164592" y="300228"/>
                  </a:lnTo>
                  <a:close/>
                </a:path>
                <a:path w="300354" h="302260">
                  <a:moveTo>
                    <a:pt x="164592" y="14020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4020"/>
                  </a:lnTo>
                  <a:close/>
                </a:path>
                <a:path w="300354" h="302260">
                  <a:moveTo>
                    <a:pt x="178308" y="298856"/>
                  </a:moveTo>
                  <a:lnTo>
                    <a:pt x="178308" y="286512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8856"/>
                  </a:lnTo>
                  <a:close/>
                </a:path>
                <a:path w="300354" h="302260">
                  <a:moveTo>
                    <a:pt x="178308" y="17102"/>
                  </a:moveTo>
                  <a:lnTo>
                    <a:pt x="178308" y="16764"/>
                  </a:lnTo>
                  <a:lnTo>
                    <a:pt x="176784" y="16764"/>
                  </a:lnTo>
                  <a:lnTo>
                    <a:pt x="178308" y="17102"/>
                  </a:lnTo>
                  <a:close/>
                </a:path>
                <a:path w="300354" h="302260">
                  <a:moveTo>
                    <a:pt x="204216" y="291084"/>
                  </a:moveTo>
                  <a:lnTo>
                    <a:pt x="204216" y="277368"/>
                  </a:lnTo>
                  <a:lnTo>
                    <a:pt x="176784" y="286512"/>
                  </a:lnTo>
                  <a:lnTo>
                    <a:pt x="178308" y="286512"/>
                  </a:lnTo>
                  <a:lnTo>
                    <a:pt x="178308" y="298856"/>
                  </a:lnTo>
                  <a:lnTo>
                    <a:pt x="179832" y="29870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2260">
                  <a:moveTo>
                    <a:pt x="204216" y="25146"/>
                  </a:moveTo>
                  <a:lnTo>
                    <a:pt x="204216" y="24384"/>
                  </a:lnTo>
                  <a:lnTo>
                    <a:pt x="202692" y="24384"/>
                  </a:lnTo>
                  <a:lnTo>
                    <a:pt x="204216" y="25146"/>
                  </a:lnTo>
                  <a:close/>
                </a:path>
                <a:path w="300354" h="302260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63652" y="228600"/>
                  </a:lnTo>
                  <a:lnTo>
                    <a:pt x="263652" y="227076"/>
                  </a:lnTo>
                  <a:lnTo>
                    <a:pt x="256032" y="23926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27076" y="265176"/>
                  </a:lnTo>
                  <a:lnTo>
                    <a:pt x="214884" y="272796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2260">
                  <a:moveTo>
                    <a:pt x="277368" y="100584"/>
                  </a:moveTo>
                  <a:lnTo>
                    <a:pt x="277368" y="97536"/>
                  </a:lnTo>
                  <a:lnTo>
                    <a:pt x="275844" y="97536"/>
                  </a:lnTo>
                  <a:lnTo>
                    <a:pt x="277368" y="100584"/>
                  </a:lnTo>
                  <a:close/>
                </a:path>
                <a:path w="300354" h="302260">
                  <a:moveTo>
                    <a:pt x="281940" y="222504"/>
                  </a:moveTo>
                  <a:lnTo>
                    <a:pt x="281940" y="192024"/>
                  </a:lnTo>
                  <a:lnTo>
                    <a:pt x="275844" y="205740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2260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2260">
                  <a:moveTo>
                    <a:pt x="288036" y="210312"/>
                  </a:moveTo>
                  <a:lnTo>
                    <a:pt x="288036" y="150876"/>
                  </a:lnTo>
                  <a:lnTo>
                    <a:pt x="286512" y="166116"/>
                  </a:lnTo>
                  <a:lnTo>
                    <a:pt x="286512" y="164592"/>
                  </a:lnTo>
                  <a:lnTo>
                    <a:pt x="284988" y="17983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2024"/>
                  </a:lnTo>
                  <a:lnTo>
                    <a:pt x="281940" y="222504"/>
                  </a:lnTo>
                  <a:lnTo>
                    <a:pt x="288036" y="210312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65363" y="366217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59267" y="3656076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49352"/>
                  </a:moveTo>
                  <a:lnTo>
                    <a:pt x="288036" y="91440"/>
                  </a:lnTo>
                  <a:lnTo>
                    <a:pt x="265176" y="53340"/>
                  </a:lnTo>
                  <a:lnTo>
                    <a:pt x="233172" y="24384"/>
                  </a:lnTo>
                  <a:lnTo>
                    <a:pt x="195072" y="6096"/>
                  </a:lnTo>
                  <a:lnTo>
                    <a:pt x="164592" y="0"/>
                  </a:lnTo>
                  <a:lnTo>
                    <a:pt x="134112" y="0"/>
                  </a:lnTo>
                  <a:lnTo>
                    <a:pt x="91440" y="10668"/>
                  </a:lnTo>
                  <a:lnTo>
                    <a:pt x="53340" y="33528"/>
                  </a:lnTo>
                  <a:lnTo>
                    <a:pt x="24384" y="65532"/>
                  </a:lnTo>
                  <a:lnTo>
                    <a:pt x="18288" y="77724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3048" y="118872"/>
                  </a:lnTo>
                  <a:lnTo>
                    <a:pt x="0" y="134112"/>
                  </a:lnTo>
                  <a:lnTo>
                    <a:pt x="0" y="164592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226"/>
                  </a:lnTo>
                  <a:lnTo>
                    <a:pt x="12192" y="135636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8956" y="83820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3340"/>
                  </a:lnTo>
                  <a:lnTo>
                    <a:pt x="51816" y="51816"/>
                  </a:lnTo>
                  <a:lnTo>
                    <a:pt x="62484" y="42672"/>
                  </a:lnTo>
                  <a:lnTo>
                    <a:pt x="62484" y="44196"/>
                  </a:lnTo>
                  <a:lnTo>
                    <a:pt x="73152" y="35052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35636" y="12192"/>
                  </a:lnTo>
                  <a:lnTo>
                    <a:pt x="164592" y="12192"/>
                  </a:lnTo>
                  <a:lnTo>
                    <a:pt x="164592" y="12496"/>
                  </a:lnTo>
                  <a:lnTo>
                    <a:pt x="178308" y="15240"/>
                  </a:lnTo>
                  <a:lnTo>
                    <a:pt x="178308" y="15578"/>
                  </a:lnTo>
                  <a:lnTo>
                    <a:pt x="190500" y="18288"/>
                  </a:lnTo>
                  <a:lnTo>
                    <a:pt x="204216" y="22860"/>
                  </a:lnTo>
                  <a:lnTo>
                    <a:pt x="204216" y="23622"/>
                  </a:lnTo>
                  <a:lnTo>
                    <a:pt x="227076" y="35052"/>
                  </a:lnTo>
                  <a:lnTo>
                    <a:pt x="237744" y="44196"/>
                  </a:lnTo>
                  <a:lnTo>
                    <a:pt x="237744" y="42672"/>
                  </a:lnTo>
                  <a:lnTo>
                    <a:pt x="246888" y="51816"/>
                  </a:lnTo>
                  <a:lnTo>
                    <a:pt x="256032" y="62484"/>
                  </a:lnTo>
                  <a:lnTo>
                    <a:pt x="271272" y="83820"/>
                  </a:lnTo>
                  <a:lnTo>
                    <a:pt x="277368" y="96012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2776"/>
                  </a:lnTo>
                  <a:lnTo>
                    <a:pt x="284988" y="121920"/>
                  </a:lnTo>
                  <a:lnTo>
                    <a:pt x="288036" y="149352"/>
                  </a:lnTo>
                  <a:lnTo>
                    <a:pt x="288036" y="208788"/>
                  </a:lnTo>
                  <a:lnTo>
                    <a:pt x="292608" y="195072"/>
                  </a:lnTo>
                  <a:lnTo>
                    <a:pt x="297180" y="179832"/>
                  </a:lnTo>
                  <a:lnTo>
                    <a:pt x="300228" y="149352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2860" y="202692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5240" y="176784"/>
                  </a:lnTo>
                  <a:lnTo>
                    <a:pt x="15240" y="178308"/>
                  </a:lnTo>
                  <a:lnTo>
                    <a:pt x="12192" y="163068"/>
                  </a:lnTo>
                  <a:lnTo>
                    <a:pt x="12192" y="211226"/>
                  </a:lnTo>
                  <a:lnTo>
                    <a:pt x="18288" y="220980"/>
                  </a:lnTo>
                  <a:lnTo>
                    <a:pt x="24384" y="233172"/>
                  </a:lnTo>
                  <a:lnTo>
                    <a:pt x="33528" y="245364"/>
                  </a:lnTo>
                  <a:lnTo>
                    <a:pt x="42672" y="256032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46888"/>
                  </a:moveTo>
                  <a:lnTo>
                    <a:pt x="42672" y="237744"/>
                  </a:lnTo>
                  <a:lnTo>
                    <a:pt x="42672" y="256032"/>
                  </a:lnTo>
                  <a:lnTo>
                    <a:pt x="51816" y="263869"/>
                  </a:lnTo>
                  <a:lnTo>
                    <a:pt x="51816" y="246888"/>
                  </a:lnTo>
                  <a:lnTo>
                    <a:pt x="53340" y="246888"/>
                  </a:lnTo>
                  <a:close/>
                </a:path>
                <a:path w="300354" h="300354">
                  <a:moveTo>
                    <a:pt x="53340" y="51816"/>
                  </a:moveTo>
                  <a:lnTo>
                    <a:pt x="51816" y="51816"/>
                  </a:lnTo>
                  <a:lnTo>
                    <a:pt x="51816" y="53340"/>
                  </a:lnTo>
                  <a:lnTo>
                    <a:pt x="53340" y="51816"/>
                  </a:lnTo>
                  <a:close/>
                </a:path>
                <a:path w="300354" h="300354">
                  <a:moveTo>
                    <a:pt x="109728" y="294132"/>
                  </a:moveTo>
                  <a:lnTo>
                    <a:pt x="109728" y="281940"/>
                  </a:lnTo>
                  <a:lnTo>
                    <a:pt x="96012" y="275844"/>
                  </a:lnTo>
                  <a:lnTo>
                    <a:pt x="96012" y="277368"/>
                  </a:lnTo>
                  <a:lnTo>
                    <a:pt x="83820" y="271272"/>
                  </a:lnTo>
                  <a:lnTo>
                    <a:pt x="62484" y="256032"/>
                  </a:lnTo>
                  <a:lnTo>
                    <a:pt x="51816" y="246888"/>
                  </a:lnTo>
                  <a:lnTo>
                    <a:pt x="51816" y="263869"/>
                  </a:lnTo>
                  <a:lnTo>
                    <a:pt x="53340" y="265176"/>
                  </a:lnTo>
                  <a:lnTo>
                    <a:pt x="65532" y="274320"/>
                  </a:lnTo>
                  <a:lnTo>
                    <a:pt x="77724" y="281940"/>
                  </a:lnTo>
                  <a:lnTo>
                    <a:pt x="91440" y="288036"/>
                  </a:lnTo>
                  <a:lnTo>
                    <a:pt x="109728" y="294132"/>
                  </a:lnTo>
                  <a:close/>
                </a:path>
                <a:path w="300354" h="3003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300354" h="300354">
                  <a:moveTo>
                    <a:pt x="164592" y="298704"/>
                  </a:moveTo>
                  <a:lnTo>
                    <a:pt x="164592" y="286512"/>
                  </a:lnTo>
                  <a:lnTo>
                    <a:pt x="149352" y="288036"/>
                  </a:lnTo>
                  <a:lnTo>
                    <a:pt x="121920" y="284988"/>
                  </a:lnTo>
                  <a:lnTo>
                    <a:pt x="108204" y="280416"/>
                  </a:lnTo>
                  <a:lnTo>
                    <a:pt x="109728" y="281940"/>
                  </a:lnTo>
                  <a:lnTo>
                    <a:pt x="109728" y="294132"/>
                  </a:lnTo>
                  <a:lnTo>
                    <a:pt x="118872" y="297180"/>
                  </a:lnTo>
                  <a:lnTo>
                    <a:pt x="149352" y="300228"/>
                  </a:lnTo>
                  <a:lnTo>
                    <a:pt x="164592" y="298704"/>
                  </a:lnTo>
                  <a:close/>
                </a:path>
                <a:path w="300354" h="300354">
                  <a:moveTo>
                    <a:pt x="164592" y="12496"/>
                  </a:moveTo>
                  <a:lnTo>
                    <a:pt x="164592" y="12192"/>
                  </a:lnTo>
                  <a:lnTo>
                    <a:pt x="163068" y="12192"/>
                  </a:lnTo>
                  <a:lnTo>
                    <a:pt x="164592" y="12496"/>
                  </a:lnTo>
                  <a:close/>
                </a:path>
                <a:path w="300354" h="300354">
                  <a:moveTo>
                    <a:pt x="178308" y="297332"/>
                  </a:moveTo>
                  <a:lnTo>
                    <a:pt x="178308" y="284988"/>
                  </a:lnTo>
                  <a:lnTo>
                    <a:pt x="163068" y="286512"/>
                  </a:lnTo>
                  <a:lnTo>
                    <a:pt x="164592" y="286512"/>
                  </a:lnTo>
                  <a:lnTo>
                    <a:pt x="164592" y="298704"/>
                  </a:lnTo>
                  <a:lnTo>
                    <a:pt x="178308" y="297332"/>
                  </a:lnTo>
                  <a:close/>
                </a:path>
                <a:path w="300354" h="300354">
                  <a:moveTo>
                    <a:pt x="178308" y="1557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578"/>
                  </a:lnTo>
                  <a:close/>
                </a:path>
                <a:path w="300354" h="300354">
                  <a:moveTo>
                    <a:pt x="204216" y="275844"/>
                  </a:moveTo>
                  <a:lnTo>
                    <a:pt x="190500" y="281940"/>
                  </a:lnTo>
                  <a:lnTo>
                    <a:pt x="190500" y="280416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332"/>
                  </a:lnTo>
                  <a:lnTo>
                    <a:pt x="179832" y="297180"/>
                  </a:lnTo>
                  <a:lnTo>
                    <a:pt x="195072" y="292608"/>
                  </a:lnTo>
                  <a:lnTo>
                    <a:pt x="202692" y="290068"/>
                  </a:lnTo>
                  <a:lnTo>
                    <a:pt x="202692" y="277368"/>
                  </a:lnTo>
                  <a:lnTo>
                    <a:pt x="204216" y="275844"/>
                  </a:lnTo>
                  <a:close/>
                </a:path>
                <a:path w="300354" h="300354">
                  <a:moveTo>
                    <a:pt x="204216" y="23622"/>
                  </a:moveTo>
                  <a:lnTo>
                    <a:pt x="204216" y="22860"/>
                  </a:lnTo>
                  <a:lnTo>
                    <a:pt x="202692" y="22860"/>
                  </a:lnTo>
                  <a:lnTo>
                    <a:pt x="204216" y="23622"/>
                  </a:lnTo>
                  <a:close/>
                </a:path>
                <a:path w="300354" h="300354">
                  <a:moveTo>
                    <a:pt x="277368" y="228295"/>
                  </a:moveTo>
                  <a:lnTo>
                    <a:pt x="277368" y="202692"/>
                  </a:lnTo>
                  <a:lnTo>
                    <a:pt x="271272" y="214884"/>
                  </a:lnTo>
                  <a:lnTo>
                    <a:pt x="263652" y="227076"/>
                  </a:lnTo>
                  <a:lnTo>
                    <a:pt x="237744" y="256032"/>
                  </a:lnTo>
                  <a:lnTo>
                    <a:pt x="202692" y="277368"/>
                  </a:lnTo>
                  <a:lnTo>
                    <a:pt x="202692" y="290068"/>
                  </a:lnTo>
                  <a:lnTo>
                    <a:pt x="245364" y="265176"/>
                  </a:lnTo>
                  <a:lnTo>
                    <a:pt x="274320" y="233172"/>
                  </a:lnTo>
                  <a:lnTo>
                    <a:pt x="277368" y="228295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6012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0980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2692"/>
                  </a:lnTo>
                  <a:lnTo>
                    <a:pt x="277368" y="228295"/>
                  </a:lnTo>
                  <a:lnTo>
                    <a:pt x="281940" y="220980"/>
                  </a:lnTo>
                  <a:close/>
                </a:path>
                <a:path w="300354" h="300354">
                  <a:moveTo>
                    <a:pt x="281940" y="112776"/>
                  </a:moveTo>
                  <a:lnTo>
                    <a:pt x="281940" y="109728"/>
                  </a:lnTo>
                  <a:lnTo>
                    <a:pt x="280416" y="108204"/>
                  </a:lnTo>
                  <a:lnTo>
                    <a:pt x="281940" y="112776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49352"/>
                  </a:lnTo>
                  <a:lnTo>
                    <a:pt x="286512" y="164592"/>
                  </a:lnTo>
                  <a:lnTo>
                    <a:pt x="286512" y="163068"/>
                  </a:lnTo>
                  <a:lnTo>
                    <a:pt x="284988" y="178308"/>
                  </a:lnTo>
                  <a:lnTo>
                    <a:pt x="284988" y="176784"/>
                  </a:lnTo>
                  <a:lnTo>
                    <a:pt x="280416" y="190500"/>
                  </a:lnTo>
                  <a:lnTo>
                    <a:pt x="281940" y="190500"/>
                  </a:lnTo>
                  <a:lnTo>
                    <a:pt x="281940" y="220980"/>
                  </a:lnTo>
                  <a:lnTo>
                    <a:pt x="288036" y="2087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5363" y="40721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4779"/>
                  </a:moveTo>
                  <a:lnTo>
                    <a:pt x="280586" y="99291"/>
                  </a:lnTo>
                  <a:lnTo>
                    <a:pt x="259896" y="59582"/>
                  </a:lnTo>
                  <a:lnTo>
                    <a:pt x="228453" y="28139"/>
                  </a:lnTo>
                  <a:lnTo>
                    <a:pt x="188744" y="7449"/>
                  </a:lnTo>
                  <a:lnTo>
                    <a:pt x="143255" y="0"/>
                  </a:lnTo>
                  <a:lnTo>
                    <a:pt x="97926" y="7449"/>
                  </a:lnTo>
                  <a:lnTo>
                    <a:pt x="58594" y="28139"/>
                  </a:lnTo>
                  <a:lnTo>
                    <a:pt x="27602" y="59582"/>
                  </a:lnTo>
                  <a:lnTo>
                    <a:pt x="7290" y="99291"/>
                  </a:lnTo>
                  <a:lnTo>
                    <a:pt x="0" y="144779"/>
                  </a:lnTo>
                  <a:lnTo>
                    <a:pt x="7290" y="190109"/>
                  </a:lnTo>
                  <a:lnTo>
                    <a:pt x="27602" y="229441"/>
                  </a:lnTo>
                  <a:lnTo>
                    <a:pt x="58594" y="260433"/>
                  </a:lnTo>
                  <a:lnTo>
                    <a:pt x="97926" y="280745"/>
                  </a:lnTo>
                  <a:lnTo>
                    <a:pt x="143255" y="288035"/>
                  </a:lnTo>
                  <a:lnTo>
                    <a:pt x="188744" y="280745"/>
                  </a:lnTo>
                  <a:lnTo>
                    <a:pt x="228453" y="260433"/>
                  </a:lnTo>
                  <a:lnTo>
                    <a:pt x="259896" y="229441"/>
                  </a:lnTo>
                  <a:lnTo>
                    <a:pt x="280586" y="190109"/>
                  </a:lnTo>
                  <a:lnTo>
                    <a:pt x="288035" y="1447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59267" y="4066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50876"/>
                  </a:moveTo>
                  <a:lnTo>
                    <a:pt x="292608" y="105156"/>
                  </a:lnTo>
                  <a:lnTo>
                    <a:pt x="274320" y="67056"/>
                  </a:lnTo>
                  <a:lnTo>
                    <a:pt x="245364" y="35052"/>
                  </a:lnTo>
                  <a:lnTo>
                    <a:pt x="208788" y="12192"/>
                  </a:lnTo>
                  <a:lnTo>
                    <a:pt x="149352" y="0"/>
                  </a:lnTo>
                  <a:lnTo>
                    <a:pt x="118872" y="3048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3048" y="181356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531"/>
                  </a:lnTo>
                  <a:lnTo>
                    <a:pt x="12192" y="137160"/>
                  </a:lnTo>
                  <a:lnTo>
                    <a:pt x="15240" y="121920"/>
                  </a:lnTo>
                  <a:lnTo>
                    <a:pt x="15240" y="12344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4646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96012" y="24384"/>
                  </a:lnTo>
                  <a:lnTo>
                    <a:pt x="109728" y="18288"/>
                  </a:lnTo>
                  <a:lnTo>
                    <a:pt x="109728" y="19304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164592" y="13716"/>
                  </a:lnTo>
                  <a:lnTo>
                    <a:pt x="164592" y="13868"/>
                  </a:lnTo>
                  <a:lnTo>
                    <a:pt x="178308" y="15240"/>
                  </a:lnTo>
                  <a:lnTo>
                    <a:pt x="178308" y="15748"/>
                  </a:lnTo>
                  <a:lnTo>
                    <a:pt x="190500" y="19812"/>
                  </a:lnTo>
                  <a:lnTo>
                    <a:pt x="190500" y="18288"/>
                  </a:lnTo>
                  <a:lnTo>
                    <a:pt x="202692" y="23706"/>
                  </a:lnTo>
                  <a:lnTo>
                    <a:pt x="202692" y="22860"/>
                  </a:lnTo>
                  <a:lnTo>
                    <a:pt x="214884" y="28956"/>
                  </a:lnTo>
                  <a:lnTo>
                    <a:pt x="256032" y="62484"/>
                  </a:lnTo>
                  <a:lnTo>
                    <a:pt x="277368" y="97536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4988" y="121920"/>
                  </a:lnTo>
                  <a:lnTo>
                    <a:pt x="286512" y="137160"/>
                  </a:lnTo>
                  <a:lnTo>
                    <a:pt x="286512" y="135636"/>
                  </a:lnTo>
                  <a:lnTo>
                    <a:pt x="288036" y="150876"/>
                  </a:lnTo>
                  <a:lnTo>
                    <a:pt x="288036" y="208788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8956" y="216408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8288" y="192024"/>
                  </a:lnTo>
                  <a:lnTo>
                    <a:pt x="12192" y="164592"/>
                  </a:lnTo>
                  <a:lnTo>
                    <a:pt x="12192" y="211531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0354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646"/>
                  </a:lnTo>
                  <a:lnTo>
                    <a:pt x="53340" y="53340"/>
                  </a:lnTo>
                  <a:close/>
                </a:path>
                <a:path w="300354" h="300354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73152" y="265176"/>
                  </a:lnTo>
                  <a:lnTo>
                    <a:pt x="62484" y="256032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4809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0354">
                  <a:moveTo>
                    <a:pt x="109728" y="19304"/>
                  </a:moveTo>
                  <a:lnTo>
                    <a:pt x="109728" y="18288"/>
                  </a:lnTo>
                  <a:lnTo>
                    <a:pt x="108204" y="19812"/>
                  </a:lnTo>
                  <a:lnTo>
                    <a:pt x="109728" y="19304"/>
                  </a:lnTo>
                  <a:close/>
                </a:path>
                <a:path w="300354" h="300354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08204" y="281940"/>
                  </a:lnTo>
                  <a:lnTo>
                    <a:pt x="108204" y="294809"/>
                  </a:lnTo>
                  <a:lnTo>
                    <a:pt x="118872" y="297180"/>
                  </a:lnTo>
                  <a:lnTo>
                    <a:pt x="134112" y="300228"/>
                  </a:lnTo>
                  <a:lnTo>
                    <a:pt x="164592" y="300228"/>
                  </a:lnTo>
                  <a:close/>
                </a:path>
                <a:path w="300354" h="300354">
                  <a:moveTo>
                    <a:pt x="164592" y="13868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3868"/>
                  </a:lnTo>
                  <a:close/>
                </a:path>
                <a:path w="300354" h="300354">
                  <a:moveTo>
                    <a:pt x="178308" y="297484"/>
                  </a:moveTo>
                  <a:lnTo>
                    <a:pt x="178308" y="284988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7484"/>
                  </a:lnTo>
                  <a:close/>
                </a:path>
                <a:path w="300354" h="300354">
                  <a:moveTo>
                    <a:pt x="178308" y="1574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748"/>
                  </a:lnTo>
                  <a:close/>
                </a:path>
                <a:path w="300354" h="300354">
                  <a:moveTo>
                    <a:pt x="204216" y="291084"/>
                  </a:moveTo>
                  <a:lnTo>
                    <a:pt x="204216" y="277368"/>
                  </a:lnTo>
                  <a:lnTo>
                    <a:pt x="190500" y="281940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48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0354">
                  <a:moveTo>
                    <a:pt x="204216" y="24384"/>
                  </a:moveTo>
                  <a:lnTo>
                    <a:pt x="202692" y="22860"/>
                  </a:lnTo>
                  <a:lnTo>
                    <a:pt x="202692" y="23706"/>
                  </a:lnTo>
                  <a:lnTo>
                    <a:pt x="204216" y="24384"/>
                  </a:lnTo>
                  <a:close/>
                </a:path>
                <a:path w="300354" h="300354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37744" y="256032"/>
                  </a:lnTo>
                  <a:lnTo>
                    <a:pt x="227076" y="265176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20980" y="281940"/>
                  </a:lnTo>
                  <a:lnTo>
                    <a:pt x="233172" y="275844"/>
                  </a:lnTo>
                  <a:lnTo>
                    <a:pt x="245364" y="266700"/>
                  </a:lnTo>
                  <a:lnTo>
                    <a:pt x="256032" y="257556"/>
                  </a:lnTo>
                  <a:lnTo>
                    <a:pt x="265176" y="246888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7536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2504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0354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50876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0500"/>
                  </a:lnTo>
                  <a:lnTo>
                    <a:pt x="281940" y="222504"/>
                  </a:lnTo>
                  <a:lnTo>
                    <a:pt x="288036" y="208788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65363" y="447751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3255"/>
                  </a:moveTo>
                  <a:lnTo>
                    <a:pt x="280586" y="97926"/>
                  </a:lnTo>
                  <a:lnTo>
                    <a:pt x="259896" y="58594"/>
                  </a:lnTo>
                  <a:lnTo>
                    <a:pt x="228453" y="27602"/>
                  </a:lnTo>
                  <a:lnTo>
                    <a:pt x="188744" y="7290"/>
                  </a:lnTo>
                  <a:lnTo>
                    <a:pt x="143255" y="0"/>
                  </a:lnTo>
                  <a:lnTo>
                    <a:pt x="97926" y="7290"/>
                  </a:lnTo>
                  <a:lnTo>
                    <a:pt x="58594" y="27602"/>
                  </a:lnTo>
                  <a:lnTo>
                    <a:pt x="27602" y="58594"/>
                  </a:lnTo>
                  <a:lnTo>
                    <a:pt x="7290" y="97926"/>
                  </a:lnTo>
                  <a:lnTo>
                    <a:pt x="0" y="143255"/>
                  </a:lnTo>
                  <a:lnTo>
                    <a:pt x="7290" y="188744"/>
                  </a:lnTo>
                  <a:lnTo>
                    <a:pt x="27602" y="228453"/>
                  </a:lnTo>
                  <a:lnTo>
                    <a:pt x="58594" y="259896"/>
                  </a:lnTo>
                  <a:lnTo>
                    <a:pt x="97926" y="280586"/>
                  </a:lnTo>
                  <a:lnTo>
                    <a:pt x="143255" y="288035"/>
                  </a:lnTo>
                  <a:lnTo>
                    <a:pt x="188744" y="280586"/>
                  </a:lnTo>
                  <a:lnTo>
                    <a:pt x="228453" y="259896"/>
                  </a:lnTo>
                  <a:lnTo>
                    <a:pt x="259896" y="228453"/>
                  </a:lnTo>
                  <a:lnTo>
                    <a:pt x="280586" y="188744"/>
                  </a:lnTo>
                  <a:lnTo>
                    <a:pt x="288035" y="143255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59267" y="4469892"/>
              <a:ext cx="300355" cy="302260"/>
            </a:xfrm>
            <a:custGeom>
              <a:avLst/>
              <a:gdLst/>
              <a:ahLst/>
              <a:cxnLst/>
              <a:rect l="l" t="t" r="r" b="b"/>
              <a:pathLst>
                <a:path w="300354" h="302260">
                  <a:moveTo>
                    <a:pt x="300228" y="150876"/>
                  </a:moveTo>
                  <a:lnTo>
                    <a:pt x="288036" y="92964"/>
                  </a:lnTo>
                  <a:lnTo>
                    <a:pt x="265176" y="54864"/>
                  </a:lnTo>
                  <a:lnTo>
                    <a:pt x="233172" y="25908"/>
                  </a:lnTo>
                  <a:lnTo>
                    <a:pt x="195072" y="7620"/>
                  </a:lnTo>
                  <a:lnTo>
                    <a:pt x="149352" y="0"/>
                  </a:lnTo>
                  <a:lnTo>
                    <a:pt x="118872" y="3048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2964"/>
                  </a:lnTo>
                  <a:lnTo>
                    <a:pt x="6096" y="106680"/>
                  </a:lnTo>
                  <a:lnTo>
                    <a:pt x="3048" y="120396"/>
                  </a:lnTo>
                  <a:lnTo>
                    <a:pt x="0" y="135636"/>
                  </a:lnTo>
                  <a:lnTo>
                    <a:pt x="0" y="166116"/>
                  </a:lnTo>
                  <a:lnTo>
                    <a:pt x="3048" y="181356"/>
                  </a:lnTo>
                  <a:lnTo>
                    <a:pt x="6096" y="195072"/>
                  </a:lnTo>
                  <a:lnTo>
                    <a:pt x="10668" y="210312"/>
                  </a:lnTo>
                  <a:lnTo>
                    <a:pt x="12192" y="212750"/>
                  </a:lnTo>
                  <a:lnTo>
                    <a:pt x="12192" y="137160"/>
                  </a:lnTo>
                  <a:lnTo>
                    <a:pt x="18288" y="109728"/>
                  </a:lnTo>
                  <a:lnTo>
                    <a:pt x="22860" y="97536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42672" y="64516"/>
                  </a:lnTo>
                  <a:lnTo>
                    <a:pt x="42672" y="64008"/>
                  </a:lnTo>
                  <a:lnTo>
                    <a:pt x="51816" y="54864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62484" y="45720"/>
                  </a:lnTo>
                  <a:lnTo>
                    <a:pt x="73152" y="36576"/>
                  </a:lnTo>
                  <a:lnTo>
                    <a:pt x="83820" y="30480"/>
                  </a:lnTo>
                  <a:lnTo>
                    <a:pt x="96012" y="24384"/>
                  </a:lnTo>
                  <a:lnTo>
                    <a:pt x="108204" y="20320"/>
                  </a:lnTo>
                  <a:lnTo>
                    <a:pt x="108204" y="19812"/>
                  </a:lnTo>
                  <a:lnTo>
                    <a:pt x="135636" y="13716"/>
                  </a:lnTo>
                  <a:lnTo>
                    <a:pt x="164592" y="13716"/>
                  </a:lnTo>
                  <a:lnTo>
                    <a:pt x="164592" y="14020"/>
                  </a:lnTo>
                  <a:lnTo>
                    <a:pt x="178308" y="16764"/>
                  </a:lnTo>
                  <a:lnTo>
                    <a:pt x="178308" y="17102"/>
                  </a:lnTo>
                  <a:lnTo>
                    <a:pt x="190500" y="19812"/>
                  </a:lnTo>
                  <a:lnTo>
                    <a:pt x="204216" y="24384"/>
                  </a:lnTo>
                  <a:lnTo>
                    <a:pt x="204216" y="25146"/>
                  </a:lnTo>
                  <a:lnTo>
                    <a:pt x="227076" y="36576"/>
                  </a:lnTo>
                  <a:lnTo>
                    <a:pt x="237744" y="45720"/>
                  </a:lnTo>
                  <a:lnTo>
                    <a:pt x="237744" y="44196"/>
                  </a:lnTo>
                  <a:lnTo>
                    <a:pt x="246888" y="53340"/>
                  </a:lnTo>
                  <a:lnTo>
                    <a:pt x="256032" y="64008"/>
                  </a:lnTo>
                  <a:lnTo>
                    <a:pt x="256032" y="62484"/>
                  </a:lnTo>
                  <a:lnTo>
                    <a:pt x="263652" y="74676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7368" y="97536"/>
                  </a:lnTo>
                  <a:lnTo>
                    <a:pt x="277368" y="100584"/>
                  </a:lnTo>
                  <a:lnTo>
                    <a:pt x="281940" y="109728"/>
                  </a:lnTo>
                  <a:lnTo>
                    <a:pt x="281940" y="114300"/>
                  </a:lnTo>
                  <a:lnTo>
                    <a:pt x="284988" y="123444"/>
                  </a:lnTo>
                  <a:lnTo>
                    <a:pt x="288036" y="150876"/>
                  </a:lnTo>
                  <a:lnTo>
                    <a:pt x="288036" y="210312"/>
                  </a:lnTo>
                  <a:lnTo>
                    <a:pt x="292608" y="195072"/>
                  </a:lnTo>
                  <a:lnTo>
                    <a:pt x="297180" y="181356"/>
                  </a:lnTo>
                  <a:lnTo>
                    <a:pt x="300228" y="150876"/>
                  </a:lnTo>
                  <a:close/>
                </a:path>
                <a:path w="300354" h="302260">
                  <a:moveTo>
                    <a:pt x="44196" y="239268"/>
                  </a:moveTo>
                  <a:lnTo>
                    <a:pt x="35052" y="227076"/>
                  </a:lnTo>
                  <a:lnTo>
                    <a:pt x="35052" y="228600"/>
                  </a:lnTo>
                  <a:lnTo>
                    <a:pt x="22860" y="204216"/>
                  </a:lnTo>
                  <a:lnTo>
                    <a:pt x="18288" y="192024"/>
                  </a:lnTo>
                  <a:lnTo>
                    <a:pt x="15240" y="178308"/>
                  </a:lnTo>
                  <a:lnTo>
                    <a:pt x="15240" y="179832"/>
                  </a:lnTo>
                  <a:lnTo>
                    <a:pt x="12192" y="164592"/>
                  </a:lnTo>
                  <a:lnTo>
                    <a:pt x="12192" y="212750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33528" y="246888"/>
                  </a:lnTo>
                  <a:lnTo>
                    <a:pt x="42672" y="257556"/>
                  </a:lnTo>
                  <a:lnTo>
                    <a:pt x="42672" y="237744"/>
                  </a:lnTo>
                  <a:lnTo>
                    <a:pt x="44196" y="239268"/>
                  </a:lnTo>
                  <a:close/>
                </a:path>
                <a:path w="300354" h="302260">
                  <a:moveTo>
                    <a:pt x="44196" y="62484"/>
                  </a:moveTo>
                  <a:lnTo>
                    <a:pt x="42672" y="64008"/>
                  </a:lnTo>
                  <a:lnTo>
                    <a:pt x="42672" y="64516"/>
                  </a:lnTo>
                  <a:lnTo>
                    <a:pt x="44196" y="62484"/>
                  </a:lnTo>
                  <a:close/>
                </a:path>
                <a:path w="300354" h="302260">
                  <a:moveTo>
                    <a:pt x="53340" y="248412"/>
                  </a:moveTo>
                  <a:lnTo>
                    <a:pt x="42672" y="237744"/>
                  </a:lnTo>
                  <a:lnTo>
                    <a:pt x="42672" y="257556"/>
                  </a:lnTo>
                  <a:lnTo>
                    <a:pt x="51816" y="265393"/>
                  </a:lnTo>
                  <a:lnTo>
                    <a:pt x="51816" y="248412"/>
                  </a:lnTo>
                  <a:lnTo>
                    <a:pt x="53340" y="248412"/>
                  </a:lnTo>
                  <a:close/>
                </a:path>
                <a:path w="300354" h="302260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864"/>
                  </a:lnTo>
                  <a:lnTo>
                    <a:pt x="53340" y="53340"/>
                  </a:lnTo>
                  <a:close/>
                </a:path>
                <a:path w="300354" h="302260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83820" y="272796"/>
                  </a:lnTo>
                  <a:lnTo>
                    <a:pt x="62484" y="257556"/>
                  </a:lnTo>
                  <a:lnTo>
                    <a:pt x="51816" y="248412"/>
                  </a:lnTo>
                  <a:lnTo>
                    <a:pt x="51816" y="265393"/>
                  </a:lnTo>
                  <a:lnTo>
                    <a:pt x="91440" y="289560"/>
                  </a:lnTo>
                  <a:lnTo>
                    <a:pt x="108204" y="295148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2260">
                  <a:moveTo>
                    <a:pt x="109728" y="19812"/>
                  </a:moveTo>
                  <a:lnTo>
                    <a:pt x="108204" y="19812"/>
                  </a:lnTo>
                  <a:lnTo>
                    <a:pt x="108204" y="20320"/>
                  </a:lnTo>
                  <a:lnTo>
                    <a:pt x="109728" y="19812"/>
                  </a:lnTo>
                  <a:close/>
                </a:path>
                <a:path w="300354" h="302260">
                  <a:moveTo>
                    <a:pt x="164592" y="300228"/>
                  </a:moveTo>
                  <a:lnTo>
                    <a:pt x="164592" y="288036"/>
                  </a:lnTo>
                  <a:lnTo>
                    <a:pt x="135636" y="288036"/>
                  </a:lnTo>
                  <a:lnTo>
                    <a:pt x="121920" y="286512"/>
                  </a:lnTo>
                  <a:lnTo>
                    <a:pt x="108204" y="281940"/>
                  </a:lnTo>
                  <a:lnTo>
                    <a:pt x="108204" y="295148"/>
                  </a:lnTo>
                  <a:lnTo>
                    <a:pt x="118872" y="298704"/>
                  </a:lnTo>
                  <a:lnTo>
                    <a:pt x="149352" y="301752"/>
                  </a:lnTo>
                  <a:lnTo>
                    <a:pt x="164592" y="300228"/>
                  </a:lnTo>
                  <a:close/>
                </a:path>
                <a:path w="300354" h="302260">
                  <a:moveTo>
                    <a:pt x="164592" y="14020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4020"/>
                  </a:lnTo>
                  <a:close/>
                </a:path>
                <a:path w="300354" h="302260">
                  <a:moveTo>
                    <a:pt x="178308" y="298856"/>
                  </a:moveTo>
                  <a:lnTo>
                    <a:pt x="178308" y="286512"/>
                  </a:lnTo>
                  <a:lnTo>
                    <a:pt x="163068" y="288036"/>
                  </a:lnTo>
                  <a:lnTo>
                    <a:pt x="164592" y="288036"/>
                  </a:lnTo>
                  <a:lnTo>
                    <a:pt x="164592" y="300228"/>
                  </a:lnTo>
                  <a:lnTo>
                    <a:pt x="178308" y="298856"/>
                  </a:lnTo>
                  <a:close/>
                </a:path>
                <a:path w="300354" h="302260">
                  <a:moveTo>
                    <a:pt x="178308" y="17102"/>
                  </a:moveTo>
                  <a:lnTo>
                    <a:pt x="178308" y="16764"/>
                  </a:lnTo>
                  <a:lnTo>
                    <a:pt x="176784" y="16764"/>
                  </a:lnTo>
                  <a:lnTo>
                    <a:pt x="178308" y="17102"/>
                  </a:lnTo>
                  <a:close/>
                </a:path>
                <a:path w="300354" h="302260">
                  <a:moveTo>
                    <a:pt x="204216" y="291084"/>
                  </a:moveTo>
                  <a:lnTo>
                    <a:pt x="204216" y="277368"/>
                  </a:lnTo>
                  <a:lnTo>
                    <a:pt x="176784" y="286512"/>
                  </a:lnTo>
                  <a:lnTo>
                    <a:pt x="178308" y="286512"/>
                  </a:lnTo>
                  <a:lnTo>
                    <a:pt x="178308" y="298856"/>
                  </a:lnTo>
                  <a:lnTo>
                    <a:pt x="179832" y="298704"/>
                  </a:lnTo>
                  <a:lnTo>
                    <a:pt x="195072" y="294132"/>
                  </a:lnTo>
                  <a:lnTo>
                    <a:pt x="204216" y="291084"/>
                  </a:lnTo>
                  <a:close/>
                </a:path>
                <a:path w="300354" h="302260">
                  <a:moveTo>
                    <a:pt x="204216" y="25146"/>
                  </a:moveTo>
                  <a:lnTo>
                    <a:pt x="204216" y="24384"/>
                  </a:lnTo>
                  <a:lnTo>
                    <a:pt x="202692" y="24384"/>
                  </a:lnTo>
                  <a:lnTo>
                    <a:pt x="204216" y="25146"/>
                  </a:lnTo>
                  <a:close/>
                </a:path>
                <a:path w="300354" h="302260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63652" y="228600"/>
                  </a:lnTo>
                  <a:lnTo>
                    <a:pt x="263652" y="227076"/>
                  </a:lnTo>
                  <a:lnTo>
                    <a:pt x="256032" y="239268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37744" y="257556"/>
                  </a:lnTo>
                  <a:lnTo>
                    <a:pt x="227076" y="265176"/>
                  </a:lnTo>
                  <a:lnTo>
                    <a:pt x="214884" y="272796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1084"/>
                  </a:lnTo>
                  <a:lnTo>
                    <a:pt x="208788" y="289560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2260">
                  <a:moveTo>
                    <a:pt x="277368" y="100584"/>
                  </a:moveTo>
                  <a:lnTo>
                    <a:pt x="277368" y="97536"/>
                  </a:lnTo>
                  <a:lnTo>
                    <a:pt x="275844" y="97536"/>
                  </a:lnTo>
                  <a:lnTo>
                    <a:pt x="277368" y="100584"/>
                  </a:lnTo>
                  <a:close/>
                </a:path>
                <a:path w="300354" h="302260">
                  <a:moveTo>
                    <a:pt x="281940" y="222504"/>
                  </a:moveTo>
                  <a:lnTo>
                    <a:pt x="281940" y="192024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2260">
                  <a:moveTo>
                    <a:pt x="281940" y="114300"/>
                  </a:moveTo>
                  <a:lnTo>
                    <a:pt x="281940" y="109728"/>
                  </a:lnTo>
                  <a:lnTo>
                    <a:pt x="280416" y="109728"/>
                  </a:lnTo>
                  <a:lnTo>
                    <a:pt x="281940" y="114300"/>
                  </a:lnTo>
                  <a:close/>
                </a:path>
                <a:path w="300354" h="302260">
                  <a:moveTo>
                    <a:pt x="288036" y="210312"/>
                  </a:moveTo>
                  <a:lnTo>
                    <a:pt x="288036" y="150876"/>
                  </a:lnTo>
                  <a:lnTo>
                    <a:pt x="286512" y="166116"/>
                  </a:lnTo>
                  <a:lnTo>
                    <a:pt x="286512" y="164592"/>
                  </a:lnTo>
                  <a:lnTo>
                    <a:pt x="284988" y="17983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2024"/>
                  </a:lnTo>
                  <a:lnTo>
                    <a:pt x="281940" y="222504"/>
                  </a:lnTo>
                  <a:lnTo>
                    <a:pt x="288036" y="210312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65363" y="486460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288035" y="144779"/>
                  </a:moveTo>
                  <a:lnTo>
                    <a:pt x="280586" y="98706"/>
                  </a:lnTo>
                  <a:lnTo>
                    <a:pt x="259896" y="58923"/>
                  </a:lnTo>
                  <a:lnTo>
                    <a:pt x="228453" y="27700"/>
                  </a:lnTo>
                  <a:lnTo>
                    <a:pt x="188744" y="7303"/>
                  </a:lnTo>
                  <a:lnTo>
                    <a:pt x="143255" y="0"/>
                  </a:lnTo>
                  <a:lnTo>
                    <a:pt x="97926" y="7303"/>
                  </a:lnTo>
                  <a:lnTo>
                    <a:pt x="58594" y="27700"/>
                  </a:lnTo>
                  <a:lnTo>
                    <a:pt x="27602" y="58923"/>
                  </a:lnTo>
                  <a:lnTo>
                    <a:pt x="7290" y="98706"/>
                  </a:lnTo>
                  <a:lnTo>
                    <a:pt x="0" y="144779"/>
                  </a:lnTo>
                  <a:lnTo>
                    <a:pt x="7290" y="190109"/>
                  </a:lnTo>
                  <a:lnTo>
                    <a:pt x="27602" y="229441"/>
                  </a:lnTo>
                  <a:lnTo>
                    <a:pt x="58594" y="260433"/>
                  </a:lnTo>
                  <a:lnTo>
                    <a:pt x="97926" y="280745"/>
                  </a:lnTo>
                  <a:lnTo>
                    <a:pt x="143255" y="288035"/>
                  </a:lnTo>
                  <a:lnTo>
                    <a:pt x="188744" y="280745"/>
                  </a:lnTo>
                  <a:lnTo>
                    <a:pt x="228453" y="260433"/>
                  </a:lnTo>
                  <a:lnTo>
                    <a:pt x="259896" y="229441"/>
                  </a:lnTo>
                  <a:lnTo>
                    <a:pt x="280586" y="190109"/>
                  </a:lnTo>
                  <a:lnTo>
                    <a:pt x="288035" y="144779"/>
                  </a:lnTo>
                  <a:close/>
                </a:path>
              </a:pathLst>
            </a:custGeom>
            <a:solidFill>
              <a:srgbClr val="2D2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59267" y="485851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4">
                  <a:moveTo>
                    <a:pt x="300228" y="150876"/>
                  </a:moveTo>
                  <a:lnTo>
                    <a:pt x="292608" y="105156"/>
                  </a:lnTo>
                  <a:lnTo>
                    <a:pt x="274320" y="65532"/>
                  </a:lnTo>
                  <a:lnTo>
                    <a:pt x="245364" y="33528"/>
                  </a:lnTo>
                  <a:lnTo>
                    <a:pt x="208788" y="12192"/>
                  </a:lnTo>
                  <a:lnTo>
                    <a:pt x="164592" y="0"/>
                  </a:lnTo>
                  <a:lnTo>
                    <a:pt x="134112" y="0"/>
                  </a:lnTo>
                  <a:lnTo>
                    <a:pt x="77724" y="18288"/>
                  </a:lnTo>
                  <a:lnTo>
                    <a:pt x="42672" y="44196"/>
                  </a:lnTo>
                  <a:lnTo>
                    <a:pt x="18288" y="79248"/>
                  </a:lnTo>
                  <a:lnTo>
                    <a:pt x="10668" y="91440"/>
                  </a:lnTo>
                  <a:lnTo>
                    <a:pt x="6096" y="105156"/>
                  </a:lnTo>
                  <a:lnTo>
                    <a:pt x="3048" y="120396"/>
                  </a:lnTo>
                  <a:lnTo>
                    <a:pt x="0" y="134112"/>
                  </a:lnTo>
                  <a:lnTo>
                    <a:pt x="0" y="166116"/>
                  </a:lnTo>
                  <a:lnTo>
                    <a:pt x="3048" y="179832"/>
                  </a:lnTo>
                  <a:lnTo>
                    <a:pt x="6096" y="195072"/>
                  </a:lnTo>
                  <a:lnTo>
                    <a:pt x="10668" y="208788"/>
                  </a:lnTo>
                  <a:lnTo>
                    <a:pt x="12192" y="211531"/>
                  </a:lnTo>
                  <a:lnTo>
                    <a:pt x="12192" y="137160"/>
                  </a:lnTo>
                  <a:lnTo>
                    <a:pt x="15240" y="121920"/>
                  </a:lnTo>
                  <a:lnTo>
                    <a:pt x="15240" y="123444"/>
                  </a:lnTo>
                  <a:lnTo>
                    <a:pt x="18288" y="108204"/>
                  </a:lnTo>
                  <a:lnTo>
                    <a:pt x="18288" y="109728"/>
                  </a:lnTo>
                  <a:lnTo>
                    <a:pt x="22860" y="96012"/>
                  </a:lnTo>
                  <a:lnTo>
                    <a:pt x="22860" y="97536"/>
                  </a:lnTo>
                  <a:lnTo>
                    <a:pt x="28956" y="83820"/>
                  </a:lnTo>
                  <a:lnTo>
                    <a:pt x="28956" y="85344"/>
                  </a:lnTo>
                  <a:lnTo>
                    <a:pt x="35052" y="73152"/>
                  </a:lnTo>
                  <a:lnTo>
                    <a:pt x="42672" y="64262"/>
                  </a:lnTo>
                  <a:lnTo>
                    <a:pt x="42672" y="62484"/>
                  </a:lnTo>
                  <a:lnTo>
                    <a:pt x="51816" y="54646"/>
                  </a:lnTo>
                  <a:lnTo>
                    <a:pt x="51816" y="53340"/>
                  </a:lnTo>
                  <a:lnTo>
                    <a:pt x="62484" y="44196"/>
                  </a:lnTo>
                  <a:lnTo>
                    <a:pt x="83820" y="28956"/>
                  </a:lnTo>
                  <a:lnTo>
                    <a:pt x="96012" y="22860"/>
                  </a:lnTo>
                  <a:lnTo>
                    <a:pt x="108204" y="18796"/>
                  </a:lnTo>
                  <a:lnTo>
                    <a:pt x="108204" y="18288"/>
                  </a:lnTo>
                  <a:lnTo>
                    <a:pt x="121920" y="15240"/>
                  </a:lnTo>
                  <a:lnTo>
                    <a:pt x="149352" y="12192"/>
                  </a:lnTo>
                  <a:lnTo>
                    <a:pt x="164592" y="13716"/>
                  </a:lnTo>
                  <a:lnTo>
                    <a:pt x="164592" y="13868"/>
                  </a:lnTo>
                  <a:lnTo>
                    <a:pt x="178308" y="15240"/>
                  </a:lnTo>
                  <a:lnTo>
                    <a:pt x="178308" y="15578"/>
                  </a:lnTo>
                  <a:lnTo>
                    <a:pt x="190500" y="18288"/>
                  </a:lnTo>
                  <a:lnTo>
                    <a:pt x="204216" y="22860"/>
                  </a:lnTo>
                  <a:lnTo>
                    <a:pt x="204216" y="23622"/>
                  </a:lnTo>
                  <a:lnTo>
                    <a:pt x="214884" y="28956"/>
                  </a:lnTo>
                  <a:lnTo>
                    <a:pt x="227076" y="36576"/>
                  </a:lnTo>
                  <a:lnTo>
                    <a:pt x="237744" y="44196"/>
                  </a:lnTo>
                  <a:lnTo>
                    <a:pt x="256032" y="62484"/>
                  </a:lnTo>
                  <a:lnTo>
                    <a:pt x="263652" y="73152"/>
                  </a:lnTo>
                  <a:lnTo>
                    <a:pt x="271272" y="85344"/>
                  </a:lnTo>
                  <a:lnTo>
                    <a:pt x="271272" y="83820"/>
                  </a:lnTo>
                  <a:lnTo>
                    <a:pt x="277368" y="97536"/>
                  </a:lnTo>
                  <a:lnTo>
                    <a:pt x="277368" y="99441"/>
                  </a:lnTo>
                  <a:lnTo>
                    <a:pt x="281940" y="109728"/>
                  </a:lnTo>
                  <a:lnTo>
                    <a:pt x="281940" y="113284"/>
                  </a:lnTo>
                  <a:lnTo>
                    <a:pt x="284988" y="123444"/>
                  </a:lnTo>
                  <a:lnTo>
                    <a:pt x="284988" y="121920"/>
                  </a:lnTo>
                  <a:lnTo>
                    <a:pt x="286512" y="137160"/>
                  </a:lnTo>
                  <a:lnTo>
                    <a:pt x="286512" y="135636"/>
                  </a:lnTo>
                  <a:lnTo>
                    <a:pt x="287959" y="150114"/>
                  </a:lnTo>
                  <a:lnTo>
                    <a:pt x="288036" y="149352"/>
                  </a:lnTo>
                  <a:lnTo>
                    <a:pt x="288036" y="208788"/>
                  </a:lnTo>
                  <a:lnTo>
                    <a:pt x="292608" y="195072"/>
                  </a:lnTo>
                  <a:lnTo>
                    <a:pt x="297180" y="179832"/>
                  </a:lnTo>
                  <a:lnTo>
                    <a:pt x="298704" y="166116"/>
                  </a:lnTo>
                  <a:lnTo>
                    <a:pt x="300228" y="150876"/>
                  </a:lnTo>
                  <a:close/>
                </a:path>
                <a:path w="300354" h="300354">
                  <a:moveTo>
                    <a:pt x="44196" y="237744"/>
                  </a:moveTo>
                  <a:lnTo>
                    <a:pt x="35052" y="227076"/>
                  </a:lnTo>
                  <a:lnTo>
                    <a:pt x="28956" y="214884"/>
                  </a:lnTo>
                  <a:lnTo>
                    <a:pt x="28956" y="216408"/>
                  </a:lnTo>
                  <a:lnTo>
                    <a:pt x="22860" y="204216"/>
                  </a:lnTo>
                  <a:lnTo>
                    <a:pt x="18288" y="190500"/>
                  </a:lnTo>
                  <a:lnTo>
                    <a:pt x="18288" y="192024"/>
                  </a:lnTo>
                  <a:lnTo>
                    <a:pt x="12192" y="164592"/>
                  </a:lnTo>
                  <a:lnTo>
                    <a:pt x="12192" y="211531"/>
                  </a:lnTo>
                  <a:lnTo>
                    <a:pt x="18288" y="222504"/>
                  </a:lnTo>
                  <a:lnTo>
                    <a:pt x="24384" y="234696"/>
                  </a:lnTo>
                  <a:lnTo>
                    <a:pt x="42672" y="256032"/>
                  </a:lnTo>
                  <a:lnTo>
                    <a:pt x="42672" y="237744"/>
                  </a:lnTo>
                  <a:lnTo>
                    <a:pt x="44196" y="237744"/>
                  </a:lnTo>
                  <a:close/>
                </a:path>
                <a:path w="300354" h="300354">
                  <a:moveTo>
                    <a:pt x="44196" y="62484"/>
                  </a:moveTo>
                  <a:lnTo>
                    <a:pt x="42672" y="62484"/>
                  </a:lnTo>
                  <a:lnTo>
                    <a:pt x="42672" y="64262"/>
                  </a:lnTo>
                  <a:lnTo>
                    <a:pt x="44196" y="62484"/>
                  </a:lnTo>
                  <a:close/>
                </a:path>
                <a:path w="300354" h="300354">
                  <a:moveTo>
                    <a:pt x="53340" y="266700"/>
                  </a:moveTo>
                  <a:lnTo>
                    <a:pt x="53340" y="248412"/>
                  </a:lnTo>
                  <a:lnTo>
                    <a:pt x="42672" y="237744"/>
                  </a:lnTo>
                  <a:lnTo>
                    <a:pt x="42672" y="256032"/>
                  </a:lnTo>
                  <a:lnTo>
                    <a:pt x="53340" y="266700"/>
                  </a:lnTo>
                  <a:close/>
                </a:path>
                <a:path w="300354" h="300354">
                  <a:moveTo>
                    <a:pt x="53340" y="53340"/>
                  </a:moveTo>
                  <a:lnTo>
                    <a:pt x="51816" y="53340"/>
                  </a:lnTo>
                  <a:lnTo>
                    <a:pt x="51816" y="54646"/>
                  </a:lnTo>
                  <a:lnTo>
                    <a:pt x="53340" y="53340"/>
                  </a:lnTo>
                  <a:close/>
                </a:path>
                <a:path w="300354" h="300354">
                  <a:moveTo>
                    <a:pt x="109728" y="281940"/>
                  </a:moveTo>
                  <a:lnTo>
                    <a:pt x="96012" y="277368"/>
                  </a:lnTo>
                  <a:lnTo>
                    <a:pt x="83820" y="271272"/>
                  </a:lnTo>
                  <a:lnTo>
                    <a:pt x="73152" y="263652"/>
                  </a:lnTo>
                  <a:lnTo>
                    <a:pt x="73152" y="265176"/>
                  </a:lnTo>
                  <a:lnTo>
                    <a:pt x="51816" y="246888"/>
                  </a:lnTo>
                  <a:lnTo>
                    <a:pt x="53340" y="248412"/>
                  </a:lnTo>
                  <a:lnTo>
                    <a:pt x="53340" y="266700"/>
                  </a:lnTo>
                  <a:lnTo>
                    <a:pt x="77724" y="281940"/>
                  </a:lnTo>
                  <a:lnTo>
                    <a:pt x="105156" y="294132"/>
                  </a:lnTo>
                  <a:lnTo>
                    <a:pt x="108204" y="294809"/>
                  </a:lnTo>
                  <a:lnTo>
                    <a:pt x="108204" y="281940"/>
                  </a:lnTo>
                  <a:lnTo>
                    <a:pt x="109728" y="281940"/>
                  </a:lnTo>
                  <a:close/>
                </a:path>
                <a:path w="300354" h="300354">
                  <a:moveTo>
                    <a:pt x="109728" y="18288"/>
                  </a:moveTo>
                  <a:lnTo>
                    <a:pt x="108204" y="18288"/>
                  </a:lnTo>
                  <a:lnTo>
                    <a:pt x="108204" y="18796"/>
                  </a:lnTo>
                  <a:lnTo>
                    <a:pt x="109728" y="18288"/>
                  </a:lnTo>
                  <a:close/>
                </a:path>
                <a:path w="300354" h="300354">
                  <a:moveTo>
                    <a:pt x="164592" y="300228"/>
                  </a:moveTo>
                  <a:lnTo>
                    <a:pt x="164592" y="286512"/>
                  </a:lnTo>
                  <a:lnTo>
                    <a:pt x="149352" y="288036"/>
                  </a:lnTo>
                  <a:lnTo>
                    <a:pt x="121920" y="284988"/>
                  </a:lnTo>
                  <a:lnTo>
                    <a:pt x="108204" y="281940"/>
                  </a:lnTo>
                  <a:lnTo>
                    <a:pt x="108204" y="294809"/>
                  </a:lnTo>
                  <a:lnTo>
                    <a:pt x="118872" y="297180"/>
                  </a:lnTo>
                  <a:lnTo>
                    <a:pt x="134112" y="300228"/>
                  </a:lnTo>
                  <a:lnTo>
                    <a:pt x="164592" y="300228"/>
                  </a:lnTo>
                  <a:close/>
                </a:path>
                <a:path w="300354" h="300354">
                  <a:moveTo>
                    <a:pt x="164592" y="13868"/>
                  </a:moveTo>
                  <a:lnTo>
                    <a:pt x="164592" y="13716"/>
                  </a:lnTo>
                  <a:lnTo>
                    <a:pt x="163068" y="13716"/>
                  </a:lnTo>
                  <a:lnTo>
                    <a:pt x="164592" y="13868"/>
                  </a:lnTo>
                  <a:close/>
                </a:path>
                <a:path w="300354" h="300354">
                  <a:moveTo>
                    <a:pt x="178308" y="297484"/>
                  </a:moveTo>
                  <a:lnTo>
                    <a:pt x="178308" y="284988"/>
                  </a:lnTo>
                  <a:lnTo>
                    <a:pt x="163068" y="286512"/>
                  </a:lnTo>
                  <a:lnTo>
                    <a:pt x="164592" y="286512"/>
                  </a:lnTo>
                  <a:lnTo>
                    <a:pt x="164592" y="300228"/>
                  </a:lnTo>
                  <a:lnTo>
                    <a:pt x="178308" y="297484"/>
                  </a:lnTo>
                  <a:close/>
                </a:path>
                <a:path w="300354" h="300354">
                  <a:moveTo>
                    <a:pt x="178308" y="15578"/>
                  </a:moveTo>
                  <a:lnTo>
                    <a:pt x="178308" y="15240"/>
                  </a:lnTo>
                  <a:lnTo>
                    <a:pt x="176784" y="15240"/>
                  </a:lnTo>
                  <a:lnTo>
                    <a:pt x="178308" y="15578"/>
                  </a:lnTo>
                  <a:close/>
                </a:path>
                <a:path w="300354" h="300354">
                  <a:moveTo>
                    <a:pt x="204216" y="290068"/>
                  </a:moveTo>
                  <a:lnTo>
                    <a:pt x="204216" y="277368"/>
                  </a:lnTo>
                  <a:lnTo>
                    <a:pt x="190500" y="281940"/>
                  </a:lnTo>
                  <a:lnTo>
                    <a:pt x="176784" y="284988"/>
                  </a:lnTo>
                  <a:lnTo>
                    <a:pt x="178308" y="284988"/>
                  </a:lnTo>
                  <a:lnTo>
                    <a:pt x="178308" y="297484"/>
                  </a:lnTo>
                  <a:lnTo>
                    <a:pt x="195072" y="294132"/>
                  </a:lnTo>
                  <a:lnTo>
                    <a:pt x="204216" y="290068"/>
                  </a:lnTo>
                  <a:close/>
                </a:path>
                <a:path w="300354" h="300354">
                  <a:moveTo>
                    <a:pt x="204216" y="23622"/>
                  </a:moveTo>
                  <a:lnTo>
                    <a:pt x="204216" y="22860"/>
                  </a:lnTo>
                  <a:lnTo>
                    <a:pt x="202692" y="22860"/>
                  </a:lnTo>
                  <a:lnTo>
                    <a:pt x="204216" y="23622"/>
                  </a:lnTo>
                  <a:close/>
                </a:path>
                <a:path w="300354" h="300354">
                  <a:moveTo>
                    <a:pt x="277368" y="229819"/>
                  </a:moveTo>
                  <a:lnTo>
                    <a:pt x="277368" y="204216"/>
                  </a:lnTo>
                  <a:lnTo>
                    <a:pt x="271272" y="216408"/>
                  </a:lnTo>
                  <a:lnTo>
                    <a:pt x="271272" y="214884"/>
                  </a:lnTo>
                  <a:lnTo>
                    <a:pt x="263652" y="227076"/>
                  </a:lnTo>
                  <a:lnTo>
                    <a:pt x="256032" y="237744"/>
                  </a:lnTo>
                  <a:lnTo>
                    <a:pt x="246888" y="248412"/>
                  </a:lnTo>
                  <a:lnTo>
                    <a:pt x="246888" y="246888"/>
                  </a:lnTo>
                  <a:lnTo>
                    <a:pt x="237744" y="256032"/>
                  </a:lnTo>
                  <a:lnTo>
                    <a:pt x="227076" y="265176"/>
                  </a:lnTo>
                  <a:lnTo>
                    <a:pt x="227076" y="263652"/>
                  </a:lnTo>
                  <a:lnTo>
                    <a:pt x="214884" y="271272"/>
                  </a:lnTo>
                  <a:lnTo>
                    <a:pt x="202692" y="277368"/>
                  </a:lnTo>
                  <a:lnTo>
                    <a:pt x="204216" y="277368"/>
                  </a:lnTo>
                  <a:lnTo>
                    <a:pt x="204216" y="290068"/>
                  </a:lnTo>
                  <a:lnTo>
                    <a:pt x="245364" y="266700"/>
                  </a:lnTo>
                  <a:lnTo>
                    <a:pt x="274320" y="234696"/>
                  </a:lnTo>
                  <a:lnTo>
                    <a:pt x="277368" y="229819"/>
                  </a:lnTo>
                  <a:close/>
                </a:path>
                <a:path w="300354" h="300354">
                  <a:moveTo>
                    <a:pt x="277368" y="99441"/>
                  </a:moveTo>
                  <a:lnTo>
                    <a:pt x="277368" y="97536"/>
                  </a:lnTo>
                  <a:lnTo>
                    <a:pt x="275844" y="96012"/>
                  </a:lnTo>
                  <a:lnTo>
                    <a:pt x="277368" y="99441"/>
                  </a:lnTo>
                  <a:close/>
                </a:path>
                <a:path w="300354" h="300354">
                  <a:moveTo>
                    <a:pt x="281940" y="222504"/>
                  </a:moveTo>
                  <a:lnTo>
                    <a:pt x="281940" y="190500"/>
                  </a:lnTo>
                  <a:lnTo>
                    <a:pt x="275844" y="204216"/>
                  </a:lnTo>
                  <a:lnTo>
                    <a:pt x="277368" y="204216"/>
                  </a:lnTo>
                  <a:lnTo>
                    <a:pt x="277368" y="229819"/>
                  </a:lnTo>
                  <a:lnTo>
                    <a:pt x="281940" y="222504"/>
                  </a:lnTo>
                  <a:close/>
                </a:path>
                <a:path w="300354" h="300354">
                  <a:moveTo>
                    <a:pt x="281940" y="113284"/>
                  </a:moveTo>
                  <a:lnTo>
                    <a:pt x="281940" y="109728"/>
                  </a:lnTo>
                  <a:lnTo>
                    <a:pt x="280416" y="108204"/>
                  </a:lnTo>
                  <a:lnTo>
                    <a:pt x="281940" y="113284"/>
                  </a:lnTo>
                  <a:close/>
                </a:path>
                <a:path w="300354" h="300354">
                  <a:moveTo>
                    <a:pt x="288036" y="208788"/>
                  </a:moveTo>
                  <a:lnTo>
                    <a:pt x="288036" y="150876"/>
                  </a:lnTo>
                  <a:lnTo>
                    <a:pt x="287959" y="150114"/>
                  </a:lnTo>
                  <a:lnTo>
                    <a:pt x="286512" y="164592"/>
                  </a:lnTo>
                  <a:lnTo>
                    <a:pt x="284988" y="178308"/>
                  </a:lnTo>
                  <a:lnTo>
                    <a:pt x="280416" y="192024"/>
                  </a:lnTo>
                  <a:lnTo>
                    <a:pt x="281940" y="190500"/>
                  </a:lnTo>
                  <a:lnTo>
                    <a:pt x="281940" y="222504"/>
                  </a:lnTo>
                  <a:lnTo>
                    <a:pt x="288036" y="208788"/>
                  </a:lnTo>
                  <a:close/>
                </a:path>
                <a:path w="300354" h="300354">
                  <a:moveTo>
                    <a:pt x="288036" y="150876"/>
                  </a:moveTo>
                  <a:lnTo>
                    <a:pt x="288036" y="149352"/>
                  </a:lnTo>
                  <a:lnTo>
                    <a:pt x="287959" y="150114"/>
                  </a:lnTo>
                  <a:lnTo>
                    <a:pt x="288036" y="150876"/>
                  </a:lnTo>
                  <a:close/>
                </a:path>
              </a:pathLst>
            </a:custGeom>
            <a:solidFill>
              <a:srgbClr val="1E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6303" y="3166871"/>
              <a:ext cx="504443" cy="20878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55635" y="3156204"/>
              <a:ext cx="525780" cy="2110740"/>
            </a:xfrm>
            <a:custGeom>
              <a:avLst/>
              <a:gdLst/>
              <a:ahLst/>
              <a:cxnLst/>
              <a:rect l="l" t="t" r="r" b="b"/>
              <a:pathLst>
                <a:path w="525779" h="2110740">
                  <a:moveTo>
                    <a:pt x="525780" y="2023872"/>
                  </a:moveTo>
                  <a:lnTo>
                    <a:pt x="525780" y="85344"/>
                  </a:lnTo>
                  <a:lnTo>
                    <a:pt x="524256" y="76200"/>
                  </a:lnTo>
                  <a:lnTo>
                    <a:pt x="504444" y="33528"/>
                  </a:lnTo>
                  <a:lnTo>
                    <a:pt x="490728" y="21336"/>
                  </a:lnTo>
                  <a:lnTo>
                    <a:pt x="484632" y="15240"/>
                  </a:lnTo>
                  <a:lnTo>
                    <a:pt x="475488" y="10668"/>
                  </a:lnTo>
                  <a:lnTo>
                    <a:pt x="467868" y="7620"/>
                  </a:lnTo>
                  <a:lnTo>
                    <a:pt x="458724" y="3048"/>
                  </a:lnTo>
                  <a:lnTo>
                    <a:pt x="440436" y="0"/>
                  </a:lnTo>
                  <a:lnTo>
                    <a:pt x="85344" y="0"/>
                  </a:lnTo>
                  <a:lnTo>
                    <a:pt x="74676" y="1524"/>
                  </a:lnTo>
                  <a:lnTo>
                    <a:pt x="67056" y="4572"/>
                  </a:lnTo>
                  <a:lnTo>
                    <a:pt x="48768" y="10668"/>
                  </a:lnTo>
                  <a:lnTo>
                    <a:pt x="15240" y="41148"/>
                  </a:lnTo>
                  <a:lnTo>
                    <a:pt x="7620" y="57912"/>
                  </a:lnTo>
                  <a:lnTo>
                    <a:pt x="3048" y="67056"/>
                  </a:lnTo>
                  <a:lnTo>
                    <a:pt x="0" y="85344"/>
                  </a:lnTo>
                  <a:lnTo>
                    <a:pt x="0" y="2023872"/>
                  </a:lnTo>
                  <a:lnTo>
                    <a:pt x="1524" y="2034540"/>
                  </a:lnTo>
                  <a:lnTo>
                    <a:pt x="3048" y="2043684"/>
                  </a:lnTo>
                  <a:lnTo>
                    <a:pt x="7620" y="2051304"/>
                  </a:lnTo>
                  <a:lnTo>
                    <a:pt x="10668" y="2060448"/>
                  </a:lnTo>
                  <a:lnTo>
                    <a:pt x="15240" y="2068068"/>
                  </a:lnTo>
                  <a:lnTo>
                    <a:pt x="21336" y="2075688"/>
                  </a:lnTo>
                  <a:lnTo>
                    <a:pt x="21336" y="88392"/>
                  </a:lnTo>
                  <a:lnTo>
                    <a:pt x="22860" y="79248"/>
                  </a:lnTo>
                  <a:lnTo>
                    <a:pt x="22860" y="80772"/>
                  </a:lnTo>
                  <a:lnTo>
                    <a:pt x="24384" y="73152"/>
                  </a:lnTo>
                  <a:lnTo>
                    <a:pt x="27432" y="65532"/>
                  </a:lnTo>
                  <a:lnTo>
                    <a:pt x="27432" y="67056"/>
                  </a:lnTo>
                  <a:lnTo>
                    <a:pt x="30480" y="59436"/>
                  </a:lnTo>
                  <a:lnTo>
                    <a:pt x="30480" y="60960"/>
                  </a:lnTo>
                  <a:lnTo>
                    <a:pt x="33528" y="55880"/>
                  </a:lnTo>
                  <a:lnTo>
                    <a:pt x="33528" y="54864"/>
                  </a:lnTo>
                  <a:lnTo>
                    <a:pt x="38100" y="47244"/>
                  </a:lnTo>
                  <a:lnTo>
                    <a:pt x="38100" y="48768"/>
                  </a:lnTo>
                  <a:lnTo>
                    <a:pt x="42672" y="42672"/>
                  </a:lnTo>
                  <a:lnTo>
                    <a:pt x="42672" y="44196"/>
                  </a:lnTo>
                  <a:lnTo>
                    <a:pt x="47244" y="39624"/>
                  </a:lnTo>
                  <a:lnTo>
                    <a:pt x="47244" y="38100"/>
                  </a:lnTo>
                  <a:lnTo>
                    <a:pt x="54864" y="33528"/>
                  </a:lnTo>
                  <a:lnTo>
                    <a:pt x="54864" y="34137"/>
                  </a:lnTo>
                  <a:lnTo>
                    <a:pt x="59436" y="31394"/>
                  </a:lnTo>
                  <a:lnTo>
                    <a:pt x="59436" y="30480"/>
                  </a:lnTo>
                  <a:lnTo>
                    <a:pt x="65532" y="28041"/>
                  </a:lnTo>
                  <a:lnTo>
                    <a:pt x="65532" y="27432"/>
                  </a:lnTo>
                  <a:lnTo>
                    <a:pt x="73152" y="24384"/>
                  </a:lnTo>
                  <a:lnTo>
                    <a:pt x="73152" y="25908"/>
                  </a:lnTo>
                  <a:lnTo>
                    <a:pt x="79248" y="23469"/>
                  </a:lnTo>
                  <a:lnTo>
                    <a:pt x="79248" y="22860"/>
                  </a:lnTo>
                  <a:lnTo>
                    <a:pt x="86868" y="22860"/>
                  </a:lnTo>
                  <a:lnTo>
                    <a:pt x="94488" y="21336"/>
                  </a:lnTo>
                  <a:lnTo>
                    <a:pt x="431292" y="21336"/>
                  </a:lnTo>
                  <a:lnTo>
                    <a:pt x="431292" y="21590"/>
                  </a:lnTo>
                  <a:lnTo>
                    <a:pt x="438912" y="22860"/>
                  </a:lnTo>
                  <a:lnTo>
                    <a:pt x="446532" y="22860"/>
                  </a:lnTo>
                  <a:lnTo>
                    <a:pt x="446532" y="23469"/>
                  </a:lnTo>
                  <a:lnTo>
                    <a:pt x="452628" y="25908"/>
                  </a:lnTo>
                  <a:lnTo>
                    <a:pt x="452628" y="24384"/>
                  </a:lnTo>
                  <a:lnTo>
                    <a:pt x="460248" y="27432"/>
                  </a:lnTo>
                  <a:lnTo>
                    <a:pt x="460248" y="28041"/>
                  </a:lnTo>
                  <a:lnTo>
                    <a:pt x="466344" y="30480"/>
                  </a:lnTo>
                  <a:lnTo>
                    <a:pt x="466344" y="31394"/>
                  </a:lnTo>
                  <a:lnTo>
                    <a:pt x="470916" y="34137"/>
                  </a:lnTo>
                  <a:lnTo>
                    <a:pt x="470916" y="33528"/>
                  </a:lnTo>
                  <a:lnTo>
                    <a:pt x="477012" y="38100"/>
                  </a:lnTo>
                  <a:lnTo>
                    <a:pt x="487680" y="48768"/>
                  </a:lnTo>
                  <a:lnTo>
                    <a:pt x="487680" y="49784"/>
                  </a:lnTo>
                  <a:lnTo>
                    <a:pt x="490728" y="54864"/>
                  </a:lnTo>
                  <a:lnTo>
                    <a:pt x="490728" y="53340"/>
                  </a:lnTo>
                  <a:lnTo>
                    <a:pt x="495300" y="60960"/>
                  </a:lnTo>
                  <a:lnTo>
                    <a:pt x="495300" y="61976"/>
                  </a:lnTo>
                  <a:lnTo>
                    <a:pt x="498348" y="67056"/>
                  </a:lnTo>
                  <a:lnTo>
                    <a:pt x="498348" y="65532"/>
                  </a:lnTo>
                  <a:lnTo>
                    <a:pt x="499872" y="73152"/>
                  </a:lnTo>
                  <a:lnTo>
                    <a:pt x="502920" y="80772"/>
                  </a:lnTo>
                  <a:lnTo>
                    <a:pt x="502920" y="2077212"/>
                  </a:lnTo>
                  <a:lnTo>
                    <a:pt x="504444" y="2075688"/>
                  </a:lnTo>
                  <a:lnTo>
                    <a:pt x="513588" y="2060448"/>
                  </a:lnTo>
                  <a:lnTo>
                    <a:pt x="518160" y="2051304"/>
                  </a:lnTo>
                  <a:lnTo>
                    <a:pt x="521208" y="2043684"/>
                  </a:lnTo>
                  <a:lnTo>
                    <a:pt x="524256" y="2034540"/>
                  </a:lnTo>
                  <a:lnTo>
                    <a:pt x="525780" y="2023872"/>
                  </a:lnTo>
                  <a:close/>
                </a:path>
                <a:path w="525779" h="2110740">
                  <a:moveTo>
                    <a:pt x="22860" y="86868"/>
                  </a:moveTo>
                  <a:lnTo>
                    <a:pt x="21336" y="88392"/>
                  </a:lnTo>
                  <a:lnTo>
                    <a:pt x="21336" y="96012"/>
                  </a:lnTo>
                  <a:lnTo>
                    <a:pt x="22860" y="86868"/>
                  </a:lnTo>
                  <a:close/>
                </a:path>
                <a:path w="525779" h="2110740">
                  <a:moveTo>
                    <a:pt x="22860" y="2022348"/>
                  </a:moveTo>
                  <a:lnTo>
                    <a:pt x="21336" y="2014728"/>
                  </a:lnTo>
                  <a:lnTo>
                    <a:pt x="21336" y="2022348"/>
                  </a:lnTo>
                  <a:lnTo>
                    <a:pt x="22860" y="2022348"/>
                  </a:lnTo>
                  <a:close/>
                </a:path>
                <a:path w="525779" h="2110740">
                  <a:moveTo>
                    <a:pt x="35052" y="2055876"/>
                  </a:moveTo>
                  <a:lnTo>
                    <a:pt x="30480" y="2049780"/>
                  </a:lnTo>
                  <a:lnTo>
                    <a:pt x="27432" y="2042160"/>
                  </a:lnTo>
                  <a:lnTo>
                    <a:pt x="27432" y="2043684"/>
                  </a:lnTo>
                  <a:lnTo>
                    <a:pt x="24384" y="2036064"/>
                  </a:lnTo>
                  <a:lnTo>
                    <a:pt x="24384" y="2037588"/>
                  </a:lnTo>
                  <a:lnTo>
                    <a:pt x="22860" y="2028444"/>
                  </a:lnTo>
                  <a:lnTo>
                    <a:pt x="22860" y="2029968"/>
                  </a:lnTo>
                  <a:lnTo>
                    <a:pt x="21336" y="2022348"/>
                  </a:lnTo>
                  <a:lnTo>
                    <a:pt x="21336" y="2075688"/>
                  </a:lnTo>
                  <a:lnTo>
                    <a:pt x="33528" y="2087880"/>
                  </a:lnTo>
                  <a:lnTo>
                    <a:pt x="33528" y="2055876"/>
                  </a:lnTo>
                  <a:lnTo>
                    <a:pt x="35052" y="2055876"/>
                  </a:lnTo>
                  <a:close/>
                </a:path>
                <a:path w="525779" h="2110740">
                  <a:moveTo>
                    <a:pt x="35052" y="53340"/>
                  </a:moveTo>
                  <a:lnTo>
                    <a:pt x="33528" y="54864"/>
                  </a:lnTo>
                  <a:lnTo>
                    <a:pt x="33528" y="55880"/>
                  </a:lnTo>
                  <a:lnTo>
                    <a:pt x="35052" y="53340"/>
                  </a:lnTo>
                  <a:close/>
                </a:path>
                <a:path w="525779" h="2110740">
                  <a:moveTo>
                    <a:pt x="48768" y="2071116"/>
                  </a:moveTo>
                  <a:lnTo>
                    <a:pt x="42672" y="2066544"/>
                  </a:lnTo>
                  <a:lnTo>
                    <a:pt x="38100" y="2060448"/>
                  </a:lnTo>
                  <a:lnTo>
                    <a:pt x="38100" y="2061972"/>
                  </a:lnTo>
                  <a:lnTo>
                    <a:pt x="33528" y="2055876"/>
                  </a:lnTo>
                  <a:lnTo>
                    <a:pt x="33528" y="2087880"/>
                  </a:lnTo>
                  <a:lnTo>
                    <a:pt x="41148" y="2093976"/>
                  </a:lnTo>
                  <a:lnTo>
                    <a:pt x="47244" y="2097633"/>
                  </a:lnTo>
                  <a:lnTo>
                    <a:pt x="47244" y="2071116"/>
                  </a:lnTo>
                  <a:lnTo>
                    <a:pt x="48768" y="2071116"/>
                  </a:lnTo>
                  <a:close/>
                </a:path>
                <a:path w="525779" h="2110740">
                  <a:moveTo>
                    <a:pt x="48768" y="38100"/>
                  </a:moveTo>
                  <a:lnTo>
                    <a:pt x="47244" y="38100"/>
                  </a:lnTo>
                  <a:lnTo>
                    <a:pt x="47244" y="39624"/>
                  </a:lnTo>
                  <a:lnTo>
                    <a:pt x="48768" y="38100"/>
                  </a:lnTo>
                  <a:close/>
                </a:path>
                <a:path w="525779" h="2110740">
                  <a:moveTo>
                    <a:pt x="54864" y="2075688"/>
                  </a:moveTo>
                  <a:lnTo>
                    <a:pt x="47244" y="2071116"/>
                  </a:lnTo>
                  <a:lnTo>
                    <a:pt x="47244" y="2097633"/>
                  </a:lnTo>
                  <a:lnTo>
                    <a:pt x="48768" y="2098548"/>
                  </a:lnTo>
                  <a:lnTo>
                    <a:pt x="53340" y="2100834"/>
                  </a:lnTo>
                  <a:lnTo>
                    <a:pt x="53340" y="2075688"/>
                  </a:lnTo>
                  <a:lnTo>
                    <a:pt x="54864" y="2075688"/>
                  </a:lnTo>
                  <a:close/>
                </a:path>
                <a:path w="525779" h="2110740">
                  <a:moveTo>
                    <a:pt x="54864" y="34137"/>
                  </a:moveTo>
                  <a:lnTo>
                    <a:pt x="54864" y="33528"/>
                  </a:lnTo>
                  <a:lnTo>
                    <a:pt x="53340" y="35052"/>
                  </a:lnTo>
                  <a:lnTo>
                    <a:pt x="54864" y="34137"/>
                  </a:lnTo>
                  <a:close/>
                </a:path>
                <a:path w="525779" h="2110740">
                  <a:moveTo>
                    <a:pt x="60960" y="2078736"/>
                  </a:moveTo>
                  <a:lnTo>
                    <a:pt x="53340" y="2075688"/>
                  </a:lnTo>
                  <a:lnTo>
                    <a:pt x="53340" y="2100834"/>
                  </a:lnTo>
                  <a:lnTo>
                    <a:pt x="57912" y="2103120"/>
                  </a:lnTo>
                  <a:lnTo>
                    <a:pt x="59436" y="2103628"/>
                  </a:lnTo>
                  <a:lnTo>
                    <a:pt x="59436" y="2078736"/>
                  </a:lnTo>
                  <a:lnTo>
                    <a:pt x="60960" y="2078736"/>
                  </a:lnTo>
                  <a:close/>
                </a:path>
                <a:path w="525779" h="2110740">
                  <a:moveTo>
                    <a:pt x="60960" y="30480"/>
                  </a:moveTo>
                  <a:lnTo>
                    <a:pt x="59436" y="30480"/>
                  </a:lnTo>
                  <a:lnTo>
                    <a:pt x="59436" y="31394"/>
                  </a:lnTo>
                  <a:lnTo>
                    <a:pt x="60960" y="30480"/>
                  </a:lnTo>
                  <a:close/>
                </a:path>
                <a:path w="525779" h="2110740">
                  <a:moveTo>
                    <a:pt x="67056" y="2081784"/>
                  </a:moveTo>
                  <a:lnTo>
                    <a:pt x="59436" y="2078736"/>
                  </a:lnTo>
                  <a:lnTo>
                    <a:pt x="59436" y="2103628"/>
                  </a:lnTo>
                  <a:lnTo>
                    <a:pt x="65532" y="2105660"/>
                  </a:lnTo>
                  <a:lnTo>
                    <a:pt x="65532" y="2081784"/>
                  </a:lnTo>
                  <a:lnTo>
                    <a:pt x="67056" y="2081784"/>
                  </a:lnTo>
                  <a:close/>
                </a:path>
                <a:path w="525779" h="2110740">
                  <a:moveTo>
                    <a:pt x="67056" y="27432"/>
                  </a:moveTo>
                  <a:lnTo>
                    <a:pt x="65532" y="27432"/>
                  </a:lnTo>
                  <a:lnTo>
                    <a:pt x="65532" y="28041"/>
                  </a:lnTo>
                  <a:lnTo>
                    <a:pt x="67056" y="27432"/>
                  </a:lnTo>
                  <a:close/>
                </a:path>
                <a:path w="525779" h="2110740">
                  <a:moveTo>
                    <a:pt x="80772" y="2086356"/>
                  </a:moveTo>
                  <a:lnTo>
                    <a:pt x="73152" y="2084832"/>
                  </a:lnTo>
                  <a:lnTo>
                    <a:pt x="65532" y="2081784"/>
                  </a:lnTo>
                  <a:lnTo>
                    <a:pt x="65532" y="2105660"/>
                  </a:lnTo>
                  <a:lnTo>
                    <a:pt x="67056" y="2106168"/>
                  </a:lnTo>
                  <a:lnTo>
                    <a:pt x="74676" y="2107692"/>
                  </a:lnTo>
                  <a:lnTo>
                    <a:pt x="79248" y="2108345"/>
                  </a:lnTo>
                  <a:lnTo>
                    <a:pt x="79248" y="2086356"/>
                  </a:lnTo>
                  <a:lnTo>
                    <a:pt x="80772" y="2086356"/>
                  </a:lnTo>
                  <a:close/>
                </a:path>
                <a:path w="525779" h="2110740">
                  <a:moveTo>
                    <a:pt x="80772" y="22860"/>
                  </a:moveTo>
                  <a:lnTo>
                    <a:pt x="79248" y="22860"/>
                  </a:lnTo>
                  <a:lnTo>
                    <a:pt x="79248" y="23469"/>
                  </a:lnTo>
                  <a:lnTo>
                    <a:pt x="80772" y="22860"/>
                  </a:lnTo>
                  <a:close/>
                </a:path>
                <a:path w="525779" h="2110740">
                  <a:moveTo>
                    <a:pt x="88392" y="2087880"/>
                  </a:moveTo>
                  <a:lnTo>
                    <a:pt x="79248" y="2086356"/>
                  </a:lnTo>
                  <a:lnTo>
                    <a:pt x="79248" y="2108345"/>
                  </a:lnTo>
                  <a:lnTo>
                    <a:pt x="85344" y="2109216"/>
                  </a:lnTo>
                  <a:lnTo>
                    <a:pt x="86868" y="2109470"/>
                  </a:lnTo>
                  <a:lnTo>
                    <a:pt x="86868" y="2087880"/>
                  </a:lnTo>
                  <a:lnTo>
                    <a:pt x="88392" y="2087880"/>
                  </a:lnTo>
                  <a:close/>
                </a:path>
                <a:path w="525779" h="2110740">
                  <a:moveTo>
                    <a:pt x="438912" y="2109470"/>
                  </a:moveTo>
                  <a:lnTo>
                    <a:pt x="438912" y="2087880"/>
                  </a:lnTo>
                  <a:lnTo>
                    <a:pt x="86868" y="2087880"/>
                  </a:lnTo>
                  <a:lnTo>
                    <a:pt x="86868" y="2109470"/>
                  </a:lnTo>
                  <a:lnTo>
                    <a:pt x="94488" y="2110740"/>
                  </a:lnTo>
                  <a:lnTo>
                    <a:pt x="431292" y="2110740"/>
                  </a:lnTo>
                  <a:lnTo>
                    <a:pt x="438912" y="2109470"/>
                  </a:lnTo>
                  <a:close/>
                </a:path>
                <a:path w="525779" h="2110740">
                  <a:moveTo>
                    <a:pt x="431292" y="21590"/>
                  </a:moveTo>
                  <a:lnTo>
                    <a:pt x="431292" y="21336"/>
                  </a:lnTo>
                  <a:lnTo>
                    <a:pt x="429768" y="21336"/>
                  </a:lnTo>
                  <a:lnTo>
                    <a:pt x="431292" y="21590"/>
                  </a:lnTo>
                  <a:close/>
                </a:path>
                <a:path w="525779" h="2110740">
                  <a:moveTo>
                    <a:pt x="446532" y="2108200"/>
                  </a:moveTo>
                  <a:lnTo>
                    <a:pt x="446532" y="2086356"/>
                  </a:lnTo>
                  <a:lnTo>
                    <a:pt x="437388" y="2087880"/>
                  </a:lnTo>
                  <a:lnTo>
                    <a:pt x="438912" y="2087880"/>
                  </a:lnTo>
                  <a:lnTo>
                    <a:pt x="438912" y="2109470"/>
                  </a:lnTo>
                  <a:lnTo>
                    <a:pt x="446532" y="2108200"/>
                  </a:lnTo>
                  <a:close/>
                </a:path>
                <a:path w="525779" h="2110740">
                  <a:moveTo>
                    <a:pt x="446532" y="23469"/>
                  </a:moveTo>
                  <a:lnTo>
                    <a:pt x="446532" y="22860"/>
                  </a:lnTo>
                  <a:lnTo>
                    <a:pt x="445008" y="22860"/>
                  </a:lnTo>
                  <a:lnTo>
                    <a:pt x="446532" y="23469"/>
                  </a:lnTo>
                  <a:close/>
                </a:path>
                <a:path w="525779" h="2110740">
                  <a:moveTo>
                    <a:pt x="460248" y="2105660"/>
                  </a:moveTo>
                  <a:lnTo>
                    <a:pt x="460248" y="2081784"/>
                  </a:lnTo>
                  <a:lnTo>
                    <a:pt x="452628" y="2084832"/>
                  </a:lnTo>
                  <a:lnTo>
                    <a:pt x="445008" y="2086356"/>
                  </a:lnTo>
                  <a:lnTo>
                    <a:pt x="446532" y="2086356"/>
                  </a:lnTo>
                  <a:lnTo>
                    <a:pt x="446532" y="2108200"/>
                  </a:lnTo>
                  <a:lnTo>
                    <a:pt x="458724" y="2106168"/>
                  </a:lnTo>
                  <a:lnTo>
                    <a:pt x="460248" y="2105660"/>
                  </a:lnTo>
                  <a:close/>
                </a:path>
                <a:path w="525779" h="2110740">
                  <a:moveTo>
                    <a:pt x="460248" y="28041"/>
                  </a:moveTo>
                  <a:lnTo>
                    <a:pt x="460248" y="27432"/>
                  </a:lnTo>
                  <a:lnTo>
                    <a:pt x="458724" y="27432"/>
                  </a:lnTo>
                  <a:lnTo>
                    <a:pt x="460248" y="28041"/>
                  </a:lnTo>
                  <a:close/>
                </a:path>
                <a:path w="525779" h="2110740">
                  <a:moveTo>
                    <a:pt x="466344" y="2103628"/>
                  </a:moveTo>
                  <a:lnTo>
                    <a:pt x="466344" y="2078736"/>
                  </a:lnTo>
                  <a:lnTo>
                    <a:pt x="458724" y="2081784"/>
                  </a:lnTo>
                  <a:lnTo>
                    <a:pt x="460248" y="2081784"/>
                  </a:lnTo>
                  <a:lnTo>
                    <a:pt x="460248" y="2105660"/>
                  </a:lnTo>
                  <a:lnTo>
                    <a:pt x="466344" y="2103628"/>
                  </a:lnTo>
                  <a:close/>
                </a:path>
                <a:path w="525779" h="2110740">
                  <a:moveTo>
                    <a:pt x="466344" y="31394"/>
                  </a:moveTo>
                  <a:lnTo>
                    <a:pt x="466344" y="30480"/>
                  </a:lnTo>
                  <a:lnTo>
                    <a:pt x="464820" y="30480"/>
                  </a:lnTo>
                  <a:lnTo>
                    <a:pt x="466344" y="31394"/>
                  </a:lnTo>
                  <a:close/>
                </a:path>
                <a:path w="525779" h="2110740">
                  <a:moveTo>
                    <a:pt x="472440" y="2100376"/>
                  </a:moveTo>
                  <a:lnTo>
                    <a:pt x="472440" y="2075688"/>
                  </a:lnTo>
                  <a:lnTo>
                    <a:pt x="464820" y="2078736"/>
                  </a:lnTo>
                  <a:lnTo>
                    <a:pt x="466344" y="2078736"/>
                  </a:lnTo>
                  <a:lnTo>
                    <a:pt x="466344" y="2103628"/>
                  </a:lnTo>
                  <a:lnTo>
                    <a:pt x="467868" y="2103120"/>
                  </a:lnTo>
                  <a:lnTo>
                    <a:pt x="472440" y="2100376"/>
                  </a:lnTo>
                  <a:close/>
                </a:path>
                <a:path w="525779" h="2110740">
                  <a:moveTo>
                    <a:pt x="472440" y="35052"/>
                  </a:moveTo>
                  <a:lnTo>
                    <a:pt x="470916" y="33528"/>
                  </a:lnTo>
                  <a:lnTo>
                    <a:pt x="470916" y="34137"/>
                  </a:lnTo>
                  <a:lnTo>
                    <a:pt x="472440" y="35052"/>
                  </a:lnTo>
                  <a:close/>
                </a:path>
                <a:path w="525779" h="2110740">
                  <a:moveTo>
                    <a:pt x="483108" y="2094738"/>
                  </a:moveTo>
                  <a:lnTo>
                    <a:pt x="483108" y="2066544"/>
                  </a:lnTo>
                  <a:lnTo>
                    <a:pt x="470916" y="2075688"/>
                  </a:lnTo>
                  <a:lnTo>
                    <a:pt x="472440" y="2075688"/>
                  </a:lnTo>
                  <a:lnTo>
                    <a:pt x="472440" y="2100376"/>
                  </a:lnTo>
                  <a:lnTo>
                    <a:pt x="475488" y="2098548"/>
                  </a:lnTo>
                  <a:lnTo>
                    <a:pt x="483108" y="2094738"/>
                  </a:lnTo>
                  <a:close/>
                </a:path>
                <a:path w="525779" h="2110740">
                  <a:moveTo>
                    <a:pt x="487680" y="2090928"/>
                  </a:moveTo>
                  <a:lnTo>
                    <a:pt x="487680" y="2060448"/>
                  </a:lnTo>
                  <a:lnTo>
                    <a:pt x="481584" y="2066544"/>
                  </a:lnTo>
                  <a:lnTo>
                    <a:pt x="483108" y="2066544"/>
                  </a:lnTo>
                  <a:lnTo>
                    <a:pt x="483108" y="2094738"/>
                  </a:lnTo>
                  <a:lnTo>
                    <a:pt x="484632" y="2093976"/>
                  </a:lnTo>
                  <a:lnTo>
                    <a:pt x="487680" y="2090928"/>
                  </a:lnTo>
                  <a:close/>
                </a:path>
                <a:path w="525779" h="2110740">
                  <a:moveTo>
                    <a:pt x="487680" y="49784"/>
                  </a:moveTo>
                  <a:lnTo>
                    <a:pt x="487680" y="48768"/>
                  </a:lnTo>
                  <a:lnTo>
                    <a:pt x="486156" y="47244"/>
                  </a:lnTo>
                  <a:lnTo>
                    <a:pt x="487680" y="49784"/>
                  </a:lnTo>
                  <a:close/>
                </a:path>
                <a:path w="525779" h="2110740">
                  <a:moveTo>
                    <a:pt x="495300" y="2084222"/>
                  </a:moveTo>
                  <a:lnTo>
                    <a:pt x="495300" y="2049780"/>
                  </a:lnTo>
                  <a:lnTo>
                    <a:pt x="486156" y="2061972"/>
                  </a:lnTo>
                  <a:lnTo>
                    <a:pt x="487680" y="2060448"/>
                  </a:lnTo>
                  <a:lnTo>
                    <a:pt x="487680" y="2090928"/>
                  </a:lnTo>
                  <a:lnTo>
                    <a:pt x="490728" y="2087880"/>
                  </a:lnTo>
                  <a:lnTo>
                    <a:pt x="495300" y="2084222"/>
                  </a:lnTo>
                  <a:close/>
                </a:path>
                <a:path w="525779" h="2110740">
                  <a:moveTo>
                    <a:pt x="495300" y="61976"/>
                  </a:moveTo>
                  <a:lnTo>
                    <a:pt x="495300" y="60960"/>
                  </a:lnTo>
                  <a:lnTo>
                    <a:pt x="493776" y="59436"/>
                  </a:lnTo>
                  <a:lnTo>
                    <a:pt x="495300" y="61976"/>
                  </a:lnTo>
                  <a:close/>
                </a:path>
                <a:path w="525779" h="2110740">
                  <a:moveTo>
                    <a:pt x="502920" y="2077212"/>
                  </a:moveTo>
                  <a:lnTo>
                    <a:pt x="502920" y="2028444"/>
                  </a:lnTo>
                  <a:lnTo>
                    <a:pt x="499872" y="2037588"/>
                  </a:lnTo>
                  <a:lnTo>
                    <a:pt x="499872" y="2036064"/>
                  </a:lnTo>
                  <a:lnTo>
                    <a:pt x="498348" y="2043684"/>
                  </a:lnTo>
                  <a:lnTo>
                    <a:pt x="498348" y="2042160"/>
                  </a:lnTo>
                  <a:lnTo>
                    <a:pt x="493776" y="2049780"/>
                  </a:lnTo>
                  <a:lnTo>
                    <a:pt x="495300" y="2049780"/>
                  </a:lnTo>
                  <a:lnTo>
                    <a:pt x="495300" y="2084222"/>
                  </a:lnTo>
                  <a:lnTo>
                    <a:pt x="498348" y="2081784"/>
                  </a:lnTo>
                  <a:lnTo>
                    <a:pt x="502920" y="2077212"/>
                  </a:lnTo>
                  <a:close/>
                </a:path>
                <a:path w="525779" h="2110740">
                  <a:moveTo>
                    <a:pt x="502920" y="88392"/>
                  </a:moveTo>
                  <a:lnTo>
                    <a:pt x="502920" y="80772"/>
                  </a:lnTo>
                  <a:lnTo>
                    <a:pt x="501396" y="79248"/>
                  </a:lnTo>
                  <a:lnTo>
                    <a:pt x="502920" y="88392"/>
                  </a:lnTo>
                  <a:close/>
                </a:path>
                <a:path w="525779" h="2110740">
                  <a:moveTo>
                    <a:pt x="502920" y="2028444"/>
                  </a:moveTo>
                  <a:lnTo>
                    <a:pt x="502920" y="2022348"/>
                  </a:lnTo>
                  <a:lnTo>
                    <a:pt x="501396" y="2029968"/>
                  </a:lnTo>
                  <a:lnTo>
                    <a:pt x="502920" y="20284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5590032" y="3299472"/>
            <a:ext cx="2077720" cy="2036445"/>
          </a:xfrm>
          <a:custGeom>
            <a:avLst/>
            <a:gdLst/>
            <a:ahLst/>
            <a:cxnLst/>
            <a:rect l="l" t="t" r="r" b="b"/>
            <a:pathLst>
              <a:path w="2077720" h="2036445">
                <a:moveTo>
                  <a:pt x="669036" y="1039368"/>
                </a:moveTo>
                <a:lnTo>
                  <a:pt x="664464" y="911352"/>
                </a:lnTo>
                <a:lnTo>
                  <a:pt x="643128" y="784860"/>
                </a:lnTo>
                <a:lnTo>
                  <a:pt x="612038" y="807275"/>
                </a:lnTo>
                <a:lnTo>
                  <a:pt x="32004" y="0"/>
                </a:lnTo>
                <a:lnTo>
                  <a:pt x="0" y="22860"/>
                </a:lnTo>
                <a:lnTo>
                  <a:pt x="581126" y="829576"/>
                </a:lnTo>
                <a:lnTo>
                  <a:pt x="576338" y="833031"/>
                </a:lnTo>
                <a:lnTo>
                  <a:pt x="568452" y="826008"/>
                </a:lnTo>
                <a:lnTo>
                  <a:pt x="564019" y="841921"/>
                </a:lnTo>
                <a:lnTo>
                  <a:pt x="550164" y="851916"/>
                </a:lnTo>
                <a:lnTo>
                  <a:pt x="559841" y="856957"/>
                </a:lnTo>
                <a:lnTo>
                  <a:pt x="558482" y="861860"/>
                </a:lnTo>
                <a:lnTo>
                  <a:pt x="21336" y="713232"/>
                </a:lnTo>
                <a:lnTo>
                  <a:pt x="10668" y="749808"/>
                </a:lnTo>
                <a:lnTo>
                  <a:pt x="548284" y="898575"/>
                </a:lnTo>
                <a:lnTo>
                  <a:pt x="538848" y="932548"/>
                </a:lnTo>
                <a:lnTo>
                  <a:pt x="537972" y="932688"/>
                </a:lnTo>
                <a:lnTo>
                  <a:pt x="538581" y="933526"/>
                </a:lnTo>
                <a:lnTo>
                  <a:pt x="537972" y="935736"/>
                </a:lnTo>
                <a:lnTo>
                  <a:pt x="539927" y="935367"/>
                </a:lnTo>
                <a:lnTo>
                  <a:pt x="560641" y="963599"/>
                </a:lnTo>
                <a:lnTo>
                  <a:pt x="4572" y="1363980"/>
                </a:lnTo>
                <a:lnTo>
                  <a:pt x="27432" y="1394460"/>
                </a:lnTo>
                <a:lnTo>
                  <a:pt x="577240" y="997534"/>
                </a:lnTo>
                <a:lnTo>
                  <a:pt x="589661" y="1003185"/>
                </a:lnTo>
                <a:lnTo>
                  <a:pt x="596544" y="1012571"/>
                </a:lnTo>
                <a:lnTo>
                  <a:pt x="138684" y="2019300"/>
                </a:lnTo>
                <a:lnTo>
                  <a:pt x="173736" y="2036064"/>
                </a:lnTo>
                <a:lnTo>
                  <a:pt x="633691" y="1023251"/>
                </a:lnTo>
                <a:lnTo>
                  <a:pt x="641604" y="1026858"/>
                </a:lnTo>
                <a:lnTo>
                  <a:pt x="669036" y="1039368"/>
                </a:lnTo>
                <a:close/>
              </a:path>
              <a:path w="2077720" h="2036445">
                <a:moveTo>
                  <a:pt x="2077212" y="902208"/>
                </a:moveTo>
                <a:lnTo>
                  <a:pt x="1991868" y="859536"/>
                </a:lnTo>
                <a:lnTo>
                  <a:pt x="1991868" y="888492"/>
                </a:lnTo>
                <a:lnTo>
                  <a:pt x="1572768" y="888492"/>
                </a:lnTo>
                <a:lnTo>
                  <a:pt x="1572768" y="917448"/>
                </a:lnTo>
                <a:lnTo>
                  <a:pt x="1991868" y="917448"/>
                </a:lnTo>
                <a:lnTo>
                  <a:pt x="1991868" y="944880"/>
                </a:lnTo>
                <a:lnTo>
                  <a:pt x="2005584" y="938022"/>
                </a:lnTo>
                <a:lnTo>
                  <a:pt x="2077212" y="902208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42376" y="4168140"/>
            <a:ext cx="504825" cy="85725"/>
          </a:xfrm>
          <a:custGeom>
            <a:avLst/>
            <a:gdLst/>
            <a:ahLst/>
            <a:cxnLst/>
            <a:rect l="l" t="t" r="r" b="b"/>
            <a:pathLst>
              <a:path w="504825" h="85725">
                <a:moveTo>
                  <a:pt x="432816" y="56388"/>
                </a:moveTo>
                <a:lnTo>
                  <a:pt x="432816" y="28956"/>
                </a:lnTo>
                <a:lnTo>
                  <a:pt x="0" y="28956"/>
                </a:lnTo>
                <a:lnTo>
                  <a:pt x="0" y="56388"/>
                </a:lnTo>
                <a:lnTo>
                  <a:pt x="432816" y="56388"/>
                </a:lnTo>
                <a:close/>
              </a:path>
              <a:path w="504825" h="85725">
                <a:moveTo>
                  <a:pt x="504444" y="42672"/>
                </a:moveTo>
                <a:lnTo>
                  <a:pt x="417576" y="0"/>
                </a:lnTo>
                <a:lnTo>
                  <a:pt x="417576" y="28956"/>
                </a:lnTo>
                <a:lnTo>
                  <a:pt x="432816" y="28956"/>
                </a:lnTo>
                <a:lnTo>
                  <a:pt x="432816" y="77857"/>
                </a:lnTo>
                <a:lnTo>
                  <a:pt x="504444" y="42672"/>
                </a:lnTo>
                <a:close/>
              </a:path>
              <a:path w="504825" h="85725">
                <a:moveTo>
                  <a:pt x="432816" y="77857"/>
                </a:moveTo>
                <a:lnTo>
                  <a:pt x="432816" y="56388"/>
                </a:lnTo>
                <a:lnTo>
                  <a:pt x="417576" y="56388"/>
                </a:lnTo>
                <a:lnTo>
                  <a:pt x="417576" y="85344"/>
                </a:lnTo>
                <a:lnTo>
                  <a:pt x="432816" y="7785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11897" y="4763513"/>
            <a:ext cx="2078989" cy="884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300</a:t>
            </a:r>
            <a:r>
              <a:rPr sz="16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FF0000"/>
                </a:solidFill>
                <a:latin typeface="Arial"/>
                <a:cs typeface="Arial"/>
              </a:rPr>
              <a:t>Dim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1600">
              <a:latin typeface="Arial"/>
              <a:cs typeface="Arial"/>
            </a:endParaRPr>
          </a:p>
          <a:p>
            <a:pPr marL="1322705">
              <a:lnSpc>
                <a:spcPct val="100000"/>
              </a:lnSpc>
              <a:spcBef>
                <a:spcPts val="5"/>
              </a:spcBef>
            </a:pPr>
            <a:r>
              <a:rPr sz="1600" i="1" spc="-10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6224" y="401218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1800" spc="-150" dirty="0">
                <a:solidFill>
                  <a:srgbClr val="FF0000"/>
                </a:solidFill>
                <a:latin typeface="Cambria"/>
                <a:cs typeface="Cambria"/>
              </a:rPr>
              <a:t>^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4477" y="1168901"/>
            <a:ext cx="3698875" cy="1130935"/>
            <a:chOff x="824477" y="1168901"/>
            <a:chExt cx="3698875" cy="113093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588" y="1297668"/>
              <a:ext cx="3503681" cy="97309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4477" y="1168901"/>
              <a:ext cx="3698875" cy="1130935"/>
            </a:xfrm>
            <a:custGeom>
              <a:avLst/>
              <a:gdLst/>
              <a:ahLst/>
              <a:cxnLst/>
              <a:rect l="l" t="t" r="r" b="b"/>
              <a:pathLst>
                <a:path w="3698875" h="1130935">
                  <a:moveTo>
                    <a:pt x="3698754" y="1123194"/>
                  </a:moveTo>
                  <a:lnTo>
                    <a:pt x="3698754" y="7620"/>
                  </a:lnTo>
                  <a:lnTo>
                    <a:pt x="3691134" y="0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0" y="1123194"/>
                  </a:lnTo>
                  <a:lnTo>
                    <a:pt x="6096" y="1130814"/>
                  </a:lnTo>
                  <a:lnTo>
                    <a:pt x="15240" y="1130814"/>
                  </a:ln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lnTo>
                    <a:pt x="3669798" y="28956"/>
                  </a:lnTo>
                  <a:lnTo>
                    <a:pt x="3669798" y="15240"/>
                  </a:lnTo>
                  <a:lnTo>
                    <a:pt x="3683514" y="28956"/>
                  </a:lnTo>
                  <a:lnTo>
                    <a:pt x="3683514" y="1130814"/>
                  </a:lnTo>
                  <a:lnTo>
                    <a:pt x="3691134" y="1130814"/>
                  </a:lnTo>
                  <a:lnTo>
                    <a:pt x="3698754" y="1123194"/>
                  </a:lnTo>
                  <a:close/>
                </a:path>
                <a:path w="3698875" h="1130935">
                  <a:moveTo>
                    <a:pt x="28956" y="28956"/>
                  </a:move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close/>
                </a:path>
                <a:path w="3698875" h="1130935">
                  <a:moveTo>
                    <a:pt x="28956" y="1101858"/>
                  </a:moveTo>
                  <a:lnTo>
                    <a:pt x="28956" y="28956"/>
                  </a:lnTo>
                  <a:lnTo>
                    <a:pt x="15240" y="28956"/>
                  </a:lnTo>
                  <a:lnTo>
                    <a:pt x="15240" y="1101858"/>
                  </a:lnTo>
                  <a:lnTo>
                    <a:pt x="28956" y="1101858"/>
                  </a:lnTo>
                  <a:close/>
                </a:path>
                <a:path w="3698875" h="1130935">
                  <a:moveTo>
                    <a:pt x="3683514" y="1101858"/>
                  </a:moveTo>
                  <a:lnTo>
                    <a:pt x="15240" y="1101858"/>
                  </a:lnTo>
                  <a:lnTo>
                    <a:pt x="28956" y="1115574"/>
                  </a:lnTo>
                  <a:lnTo>
                    <a:pt x="28956" y="1130814"/>
                  </a:lnTo>
                  <a:lnTo>
                    <a:pt x="3669798" y="1130814"/>
                  </a:lnTo>
                  <a:lnTo>
                    <a:pt x="3669798" y="1115574"/>
                  </a:lnTo>
                  <a:lnTo>
                    <a:pt x="3683514" y="1101858"/>
                  </a:lnTo>
                  <a:close/>
                </a:path>
                <a:path w="3698875" h="1130935">
                  <a:moveTo>
                    <a:pt x="28956" y="1130814"/>
                  </a:moveTo>
                  <a:lnTo>
                    <a:pt x="28956" y="1115574"/>
                  </a:lnTo>
                  <a:lnTo>
                    <a:pt x="15240" y="1101858"/>
                  </a:lnTo>
                  <a:lnTo>
                    <a:pt x="15240" y="1130814"/>
                  </a:lnTo>
                  <a:lnTo>
                    <a:pt x="28956" y="1130814"/>
                  </a:lnTo>
                  <a:close/>
                </a:path>
                <a:path w="3698875" h="1130935">
                  <a:moveTo>
                    <a:pt x="3683514" y="28956"/>
                  </a:moveTo>
                  <a:lnTo>
                    <a:pt x="3669798" y="15240"/>
                  </a:lnTo>
                  <a:lnTo>
                    <a:pt x="3669798" y="28956"/>
                  </a:lnTo>
                  <a:lnTo>
                    <a:pt x="3683514" y="28956"/>
                  </a:lnTo>
                  <a:close/>
                </a:path>
                <a:path w="3698875" h="1130935">
                  <a:moveTo>
                    <a:pt x="3683514" y="1101858"/>
                  </a:moveTo>
                  <a:lnTo>
                    <a:pt x="3683514" y="28956"/>
                  </a:lnTo>
                  <a:lnTo>
                    <a:pt x="3669798" y="28956"/>
                  </a:lnTo>
                  <a:lnTo>
                    <a:pt x="3669798" y="1101858"/>
                  </a:lnTo>
                  <a:lnTo>
                    <a:pt x="3683514" y="1101858"/>
                  </a:lnTo>
                  <a:close/>
                </a:path>
                <a:path w="3698875" h="1130935">
                  <a:moveTo>
                    <a:pt x="3683514" y="1130814"/>
                  </a:moveTo>
                  <a:lnTo>
                    <a:pt x="3683514" y="1101858"/>
                  </a:lnTo>
                  <a:lnTo>
                    <a:pt x="3669798" y="1115574"/>
                  </a:lnTo>
                  <a:lnTo>
                    <a:pt x="3669798" y="1130814"/>
                  </a:lnTo>
                  <a:lnTo>
                    <a:pt x="3683514" y="113081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3800" y="1277105"/>
              <a:ext cx="576071" cy="36271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27704" y="1269485"/>
              <a:ext cx="588645" cy="378460"/>
            </a:xfrm>
            <a:custGeom>
              <a:avLst/>
              <a:gdLst/>
              <a:ahLst/>
              <a:cxnLst/>
              <a:rect l="l" t="t" r="r" b="b"/>
              <a:pathLst>
                <a:path w="588645" h="378460">
                  <a:moveTo>
                    <a:pt x="588264" y="316998"/>
                  </a:moveTo>
                  <a:lnTo>
                    <a:pt x="588264" y="60960"/>
                  </a:lnTo>
                  <a:lnTo>
                    <a:pt x="586740" y="54864"/>
                  </a:lnTo>
                  <a:lnTo>
                    <a:pt x="585216" y="47244"/>
                  </a:lnTo>
                  <a:lnTo>
                    <a:pt x="559308" y="12192"/>
                  </a:lnTo>
                  <a:lnTo>
                    <a:pt x="534924" y="1524"/>
                  </a:lnTo>
                  <a:lnTo>
                    <a:pt x="528828" y="1524"/>
                  </a:lnTo>
                  <a:lnTo>
                    <a:pt x="521208" y="0"/>
                  </a:lnTo>
                  <a:lnTo>
                    <a:pt x="67056" y="0"/>
                  </a:lnTo>
                  <a:lnTo>
                    <a:pt x="59436" y="1524"/>
                  </a:lnTo>
                  <a:lnTo>
                    <a:pt x="53340" y="1524"/>
                  </a:lnTo>
                  <a:lnTo>
                    <a:pt x="19812" y="19812"/>
                  </a:lnTo>
                  <a:lnTo>
                    <a:pt x="1524" y="54864"/>
                  </a:lnTo>
                  <a:lnTo>
                    <a:pt x="0" y="60960"/>
                  </a:lnTo>
                  <a:lnTo>
                    <a:pt x="0" y="316998"/>
                  </a:lnTo>
                  <a:lnTo>
                    <a:pt x="1524" y="323094"/>
                  </a:lnTo>
                  <a:lnTo>
                    <a:pt x="3048" y="330714"/>
                  </a:lnTo>
                  <a:lnTo>
                    <a:pt x="4572" y="336810"/>
                  </a:lnTo>
                  <a:lnTo>
                    <a:pt x="10668" y="347478"/>
                  </a:lnTo>
                  <a:lnTo>
                    <a:pt x="12192" y="349256"/>
                  </a:lnTo>
                  <a:lnTo>
                    <a:pt x="12192" y="62484"/>
                  </a:lnTo>
                  <a:lnTo>
                    <a:pt x="13716" y="56388"/>
                  </a:lnTo>
                  <a:lnTo>
                    <a:pt x="15240" y="51816"/>
                  </a:lnTo>
                  <a:lnTo>
                    <a:pt x="16764" y="45720"/>
                  </a:lnTo>
                  <a:lnTo>
                    <a:pt x="16764" y="47244"/>
                  </a:lnTo>
                  <a:lnTo>
                    <a:pt x="21336" y="36576"/>
                  </a:lnTo>
                  <a:lnTo>
                    <a:pt x="21336" y="38100"/>
                  </a:lnTo>
                  <a:lnTo>
                    <a:pt x="27432" y="30784"/>
                  </a:lnTo>
                  <a:lnTo>
                    <a:pt x="27432" y="28956"/>
                  </a:lnTo>
                  <a:lnTo>
                    <a:pt x="45720" y="16764"/>
                  </a:lnTo>
                  <a:lnTo>
                    <a:pt x="45720" y="18288"/>
                  </a:lnTo>
                  <a:lnTo>
                    <a:pt x="50292" y="15240"/>
                  </a:lnTo>
                  <a:lnTo>
                    <a:pt x="56388" y="13716"/>
                  </a:lnTo>
                  <a:lnTo>
                    <a:pt x="56388" y="14859"/>
                  </a:lnTo>
                  <a:lnTo>
                    <a:pt x="60960" y="13716"/>
                  </a:lnTo>
                  <a:lnTo>
                    <a:pt x="527304" y="13716"/>
                  </a:lnTo>
                  <a:lnTo>
                    <a:pt x="531876" y="14859"/>
                  </a:lnTo>
                  <a:lnTo>
                    <a:pt x="531876" y="13716"/>
                  </a:lnTo>
                  <a:lnTo>
                    <a:pt x="537972" y="15240"/>
                  </a:lnTo>
                  <a:lnTo>
                    <a:pt x="542544" y="18288"/>
                  </a:lnTo>
                  <a:lnTo>
                    <a:pt x="542544" y="16764"/>
                  </a:lnTo>
                  <a:lnTo>
                    <a:pt x="560832" y="28956"/>
                  </a:lnTo>
                  <a:lnTo>
                    <a:pt x="560832" y="30784"/>
                  </a:lnTo>
                  <a:lnTo>
                    <a:pt x="566928" y="38100"/>
                  </a:lnTo>
                  <a:lnTo>
                    <a:pt x="566928" y="36576"/>
                  </a:lnTo>
                  <a:lnTo>
                    <a:pt x="571500" y="47244"/>
                  </a:lnTo>
                  <a:lnTo>
                    <a:pt x="571500" y="45720"/>
                  </a:lnTo>
                  <a:lnTo>
                    <a:pt x="573024" y="51816"/>
                  </a:lnTo>
                  <a:lnTo>
                    <a:pt x="574548" y="56388"/>
                  </a:lnTo>
                  <a:lnTo>
                    <a:pt x="576072" y="62484"/>
                  </a:lnTo>
                  <a:lnTo>
                    <a:pt x="576072" y="349256"/>
                  </a:lnTo>
                  <a:lnTo>
                    <a:pt x="577596" y="347478"/>
                  </a:lnTo>
                  <a:lnTo>
                    <a:pt x="583692" y="336810"/>
                  </a:lnTo>
                  <a:lnTo>
                    <a:pt x="585216" y="330714"/>
                  </a:lnTo>
                  <a:lnTo>
                    <a:pt x="586740" y="323094"/>
                  </a:lnTo>
                  <a:lnTo>
                    <a:pt x="588264" y="316998"/>
                  </a:lnTo>
                  <a:close/>
                </a:path>
                <a:path w="588645" h="378460">
                  <a:moveTo>
                    <a:pt x="28263" y="348170"/>
                  </a:moveTo>
                  <a:lnTo>
                    <a:pt x="21336" y="339858"/>
                  </a:lnTo>
                  <a:lnTo>
                    <a:pt x="21336" y="341382"/>
                  </a:lnTo>
                  <a:lnTo>
                    <a:pt x="16764" y="330714"/>
                  </a:lnTo>
                  <a:lnTo>
                    <a:pt x="16764" y="332238"/>
                  </a:lnTo>
                  <a:lnTo>
                    <a:pt x="13716" y="320046"/>
                  </a:lnTo>
                  <a:lnTo>
                    <a:pt x="13716" y="321570"/>
                  </a:lnTo>
                  <a:lnTo>
                    <a:pt x="12192" y="315474"/>
                  </a:lnTo>
                  <a:lnTo>
                    <a:pt x="12192" y="349256"/>
                  </a:lnTo>
                  <a:lnTo>
                    <a:pt x="19812" y="358146"/>
                  </a:lnTo>
                  <a:lnTo>
                    <a:pt x="27432" y="364496"/>
                  </a:lnTo>
                  <a:lnTo>
                    <a:pt x="27432" y="347478"/>
                  </a:lnTo>
                  <a:lnTo>
                    <a:pt x="28263" y="348170"/>
                  </a:lnTo>
                  <a:close/>
                </a:path>
                <a:path w="588645" h="378460">
                  <a:moveTo>
                    <a:pt x="28956" y="28956"/>
                  </a:moveTo>
                  <a:lnTo>
                    <a:pt x="27432" y="28956"/>
                  </a:lnTo>
                  <a:lnTo>
                    <a:pt x="27432" y="30784"/>
                  </a:lnTo>
                  <a:lnTo>
                    <a:pt x="28956" y="28956"/>
                  </a:lnTo>
                  <a:close/>
                </a:path>
                <a:path w="588645" h="378460">
                  <a:moveTo>
                    <a:pt x="28956" y="349002"/>
                  </a:moveTo>
                  <a:lnTo>
                    <a:pt x="28263" y="348170"/>
                  </a:lnTo>
                  <a:lnTo>
                    <a:pt x="27432" y="347478"/>
                  </a:lnTo>
                  <a:lnTo>
                    <a:pt x="28956" y="349002"/>
                  </a:lnTo>
                  <a:close/>
                </a:path>
                <a:path w="588645" h="378460">
                  <a:moveTo>
                    <a:pt x="28956" y="365766"/>
                  </a:moveTo>
                  <a:lnTo>
                    <a:pt x="28956" y="349002"/>
                  </a:lnTo>
                  <a:lnTo>
                    <a:pt x="27432" y="347478"/>
                  </a:lnTo>
                  <a:lnTo>
                    <a:pt x="27432" y="364496"/>
                  </a:lnTo>
                  <a:lnTo>
                    <a:pt x="28956" y="365766"/>
                  </a:lnTo>
                  <a:close/>
                </a:path>
                <a:path w="588645" h="378460">
                  <a:moveTo>
                    <a:pt x="56388" y="376434"/>
                  </a:moveTo>
                  <a:lnTo>
                    <a:pt x="56388" y="364242"/>
                  </a:lnTo>
                  <a:lnTo>
                    <a:pt x="50292" y="362718"/>
                  </a:lnTo>
                  <a:lnTo>
                    <a:pt x="45720" y="359670"/>
                  </a:lnTo>
                  <a:lnTo>
                    <a:pt x="45720" y="361194"/>
                  </a:lnTo>
                  <a:lnTo>
                    <a:pt x="36576" y="355098"/>
                  </a:lnTo>
                  <a:lnTo>
                    <a:pt x="28263" y="348170"/>
                  </a:lnTo>
                  <a:lnTo>
                    <a:pt x="28956" y="349002"/>
                  </a:lnTo>
                  <a:lnTo>
                    <a:pt x="28956" y="365766"/>
                  </a:lnTo>
                  <a:lnTo>
                    <a:pt x="47244" y="374910"/>
                  </a:lnTo>
                  <a:lnTo>
                    <a:pt x="53340" y="376434"/>
                  </a:lnTo>
                  <a:lnTo>
                    <a:pt x="56388" y="376434"/>
                  </a:lnTo>
                  <a:close/>
                </a:path>
                <a:path w="588645" h="378460">
                  <a:moveTo>
                    <a:pt x="56388" y="14859"/>
                  </a:moveTo>
                  <a:lnTo>
                    <a:pt x="56388" y="13716"/>
                  </a:lnTo>
                  <a:lnTo>
                    <a:pt x="54864" y="15240"/>
                  </a:lnTo>
                  <a:lnTo>
                    <a:pt x="56388" y="14859"/>
                  </a:lnTo>
                  <a:close/>
                </a:path>
                <a:path w="588645" h="378460">
                  <a:moveTo>
                    <a:pt x="533400" y="362718"/>
                  </a:moveTo>
                  <a:lnTo>
                    <a:pt x="527304" y="364242"/>
                  </a:lnTo>
                  <a:lnTo>
                    <a:pt x="60960" y="364242"/>
                  </a:lnTo>
                  <a:lnTo>
                    <a:pt x="54864" y="362718"/>
                  </a:lnTo>
                  <a:lnTo>
                    <a:pt x="56388" y="364242"/>
                  </a:lnTo>
                  <a:lnTo>
                    <a:pt x="56388" y="376434"/>
                  </a:lnTo>
                  <a:lnTo>
                    <a:pt x="59436" y="376434"/>
                  </a:lnTo>
                  <a:lnTo>
                    <a:pt x="67056" y="377958"/>
                  </a:lnTo>
                  <a:lnTo>
                    <a:pt x="521208" y="377958"/>
                  </a:lnTo>
                  <a:lnTo>
                    <a:pt x="528828" y="376434"/>
                  </a:lnTo>
                  <a:lnTo>
                    <a:pt x="531876" y="376434"/>
                  </a:lnTo>
                  <a:lnTo>
                    <a:pt x="531876" y="364242"/>
                  </a:lnTo>
                  <a:lnTo>
                    <a:pt x="533400" y="362718"/>
                  </a:lnTo>
                  <a:close/>
                </a:path>
                <a:path w="588645" h="378460">
                  <a:moveTo>
                    <a:pt x="533400" y="15240"/>
                  </a:moveTo>
                  <a:lnTo>
                    <a:pt x="531876" y="13716"/>
                  </a:lnTo>
                  <a:lnTo>
                    <a:pt x="531876" y="14859"/>
                  </a:lnTo>
                  <a:lnTo>
                    <a:pt x="533400" y="15240"/>
                  </a:lnTo>
                  <a:close/>
                </a:path>
                <a:path w="588645" h="378460">
                  <a:moveTo>
                    <a:pt x="560000" y="348170"/>
                  </a:moveTo>
                  <a:lnTo>
                    <a:pt x="551688" y="355098"/>
                  </a:lnTo>
                  <a:lnTo>
                    <a:pt x="542544" y="361194"/>
                  </a:lnTo>
                  <a:lnTo>
                    <a:pt x="542544" y="359670"/>
                  </a:lnTo>
                  <a:lnTo>
                    <a:pt x="537972" y="362718"/>
                  </a:lnTo>
                  <a:lnTo>
                    <a:pt x="531876" y="364242"/>
                  </a:lnTo>
                  <a:lnTo>
                    <a:pt x="531876" y="376434"/>
                  </a:lnTo>
                  <a:lnTo>
                    <a:pt x="534924" y="376434"/>
                  </a:lnTo>
                  <a:lnTo>
                    <a:pt x="541020" y="374910"/>
                  </a:lnTo>
                  <a:lnTo>
                    <a:pt x="559308" y="365766"/>
                  </a:lnTo>
                  <a:lnTo>
                    <a:pt x="559308" y="349002"/>
                  </a:lnTo>
                  <a:lnTo>
                    <a:pt x="560000" y="348170"/>
                  </a:lnTo>
                  <a:close/>
                </a:path>
                <a:path w="588645" h="378460">
                  <a:moveTo>
                    <a:pt x="560832" y="30784"/>
                  </a:moveTo>
                  <a:lnTo>
                    <a:pt x="560832" y="28956"/>
                  </a:lnTo>
                  <a:lnTo>
                    <a:pt x="559308" y="28956"/>
                  </a:lnTo>
                  <a:lnTo>
                    <a:pt x="560832" y="30784"/>
                  </a:lnTo>
                  <a:close/>
                </a:path>
                <a:path w="588645" h="378460">
                  <a:moveTo>
                    <a:pt x="560832" y="347478"/>
                  </a:moveTo>
                  <a:lnTo>
                    <a:pt x="560000" y="348170"/>
                  </a:lnTo>
                  <a:lnTo>
                    <a:pt x="559308" y="349002"/>
                  </a:lnTo>
                  <a:lnTo>
                    <a:pt x="560832" y="347478"/>
                  </a:lnTo>
                  <a:close/>
                </a:path>
                <a:path w="588645" h="378460">
                  <a:moveTo>
                    <a:pt x="560832" y="364496"/>
                  </a:moveTo>
                  <a:lnTo>
                    <a:pt x="560832" y="347478"/>
                  </a:lnTo>
                  <a:lnTo>
                    <a:pt x="559308" y="349002"/>
                  </a:lnTo>
                  <a:lnTo>
                    <a:pt x="559308" y="365766"/>
                  </a:lnTo>
                  <a:lnTo>
                    <a:pt x="560832" y="364496"/>
                  </a:lnTo>
                  <a:close/>
                </a:path>
                <a:path w="588645" h="378460">
                  <a:moveTo>
                    <a:pt x="576072" y="349256"/>
                  </a:moveTo>
                  <a:lnTo>
                    <a:pt x="576072" y="315474"/>
                  </a:lnTo>
                  <a:lnTo>
                    <a:pt x="574548" y="321570"/>
                  </a:lnTo>
                  <a:lnTo>
                    <a:pt x="574548" y="320046"/>
                  </a:lnTo>
                  <a:lnTo>
                    <a:pt x="571500" y="332238"/>
                  </a:lnTo>
                  <a:lnTo>
                    <a:pt x="571500" y="330714"/>
                  </a:lnTo>
                  <a:lnTo>
                    <a:pt x="566928" y="341382"/>
                  </a:lnTo>
                  <a:lnTo>
                    <a:pt x="566928" y="339858"/>
                  </a:lnTo>
                  <a:lnTo>
                    <a:pt x="560000" y="348170"/>
                  </a:lnTo>
                  <a:lnTo>
                    <a:pt x="560832" y="347478"/>
                  </a:lnTo>
                  <a:lnTo>
                    <a:pt x="560832" y="364496"/>
                  </a:lnTo>
                  <a:lnTo>
                    <a:pt x="568452" y="358146"/>
                  </a:lnTo>
                  <a:lnTo>
                    <a:pt x="576072" y="3492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2379" y="1677923"/>
              <a:ext cx="576071" cy="3642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94760" y="1671828"/>
              <a:ext cx="589915" cy="376555"/>
            </a:xfrm>
            <a:custGeom>
              <a:avLst/>
              <a:gdLst/>
              <a:ahLst/>
              <a:cxnLst/>
              <a:rect l="l" t="t" r="r" b="b"/>
              <a:pathLst>
                <a:path w="589914" h="376555">
                  <a:moveTo>
                    <a:pt x="1524" y="315468"/>
                  </a:moveTo>
                  <a:lnTo>
                    <a:pt x="1524" y="59436"/>
                  </a:lnTo>
                  <a:lnTo>
                    <a:pt x="0" y="67056"/>
                  </a:lnTo>
                  <a:lnTo>
                    <a:pt x="0" y="309372"/>
                  </a:lnTo>
                  <a:lnTo>
                    <a:pt x="1524" y="315468"/>
                  </a:lnTo>
                  <a:close/>
                </a:path>
                <a:path w="589914" h="376555">
                  <a:moveTo>
                    <a:pt x="589788" y="315468"/>
                  </a:moveTo>
                  <a:lnTo>
                    <a:pt x="589788" y="59436"/>
                  </a:lnTo>
                  <a:lnTo>
                    <a:pt x="586740" y="47244"/>
                  </a:lnTo>
                  <a:lnTo>
                    <a:pt x="559308" y="10668"/>
                  </a:lnTo>
                  <a:lnTo>
                    <a:pt x="528828" y="0"/>
                  </a:lnTo>
                  <a:lnTo>
                    <a:pt x="60960" y="0"/>
                  </a:lnTo>
                  <a:lnTo>
                    <a:pt x="54864" y="1524"/>
                  </a:lnTo>
                  <a:lnTo>
                    <a:pt x="47244" y="3048"/>
                  </a:lnTo>
                  <a:lnTo>
                    <a:pt x="12192" y="28956"/>
                  </a:lnTo>
                  <a:lnTo>
                    <a:pt x="1524" y="53340"/>
                  </a:lnTo>
                  <a:lnTo>
                    <a:pt x="1524" y="323088"/>
                  </a:lnTo>
                  <a:lnTo>
                    <a:pt x="3048" y="329184"/>
                  </a:lnTo>
                  <a:lnTo>
                    <a:pt x="6096" y="335280"/>
                  </a:lnTo>
                  <a:lnTo>
                    <a:pt x="12192" y="345948"/>
                  </a:lnTo>
                  <a:lnTo>
                    <a:pt x="13716" y="348081"/>
                  </a:lnTo>
                  <a:lnTo>
                    <a:pt x="13716" y="56388"/>
                  </a:lnTo>
                  <a:lnTo>
                    <a:pt x="15240" y="50292"/>
                  </a:lnTo>
                  <a:lnTo>
                    <a:pt x="16764" y="48006"/>
                  </a:lnTo>
                  <a:lnTo>
                    <a:pt x="16764" y="45720"/>
                  </a:lnTo>
                  <a:lnTo>
                    <a:pt x="22860" y="35052"/>
                  </a:lnTo>
                  <a:lnTo>
                    <a:pt x="22860" y="36576"/>
                  </a:lnTo>
                  <a:lnTo>
                    <a:pt x="28956" y="27432"/>
                  </a:lnTo>
                  <a:lnTo>
                    <a:pt x="28956" y="28956"/>
                  </a:lnTo>
                  <a:lnTo>
                    <a:pt x="36576" y="22606"/>
                  </a:lnTo>
                  <a:lnTo>
                    <a:pt x="36576" y="21336"/>
                  </a:lnTo>
                  <a:lnTo>
                    <a:pt x="45720" y="17417"/>
                  </a:lnTo>
                  <a:lnTo>
                    <a:pt x="45720" y="16764"/>
                  </a:lnTo>
                  <a:lnTo>
                    <a:pt x="51816" y="15240"/>
                  </a:lnTo>
                  <a:lnTo>
                    <a:pt x="56388" y="13716"/>
                  </a:lnTo>
                  <a:lnTo>
                    <a:pt x="60960" y="12573"/>
                  </a:lnTo>
                  <a:lnTo>
                    <a:pt x="60960" y="12192"/>
                  </a:lnTo>
                  <a:lnTo>
                    <a:pt x="528828" y="12192"/>
                  </a:lnTo>
                  <a:lnTo>
                    <a:pt x="528828" y="12573"/>
                  </a:lnTo>
                  <a:lnTo>
                    <a:pt x="539496" y="15240"/>
                  </a:lnTo>
                  <a:lnTo>
                    <a:pt x="539496" y="15621"/>
                  </a:lnTo>
                  <a:lnTo>
                    <a:pt x="544068" y="16764"/>
                  </a:lnTo>
                  <a:lnTo>
                    <a:pt x="544068" y="17417"/>
                  </a:lnTo>
                  <a:lnTo>
                    <a:pt x="553212" y="21336"/>
                  </a:lnTo>
                  <a:lnTo>
                    <a:pt x="553212" y="22606"/>
                  </a:lnTo>
                  <a:lnTo>
                    <a:pt x="560832" y="28956"/>
                  </a:lnTo>
                  <a:lnTo>
                    <a:pt x="560832" y="27432"/>
                  </a:lnTo>
                  <a:lnTo>
                    <a:pt x="568452" y="36576"/>
                  </a:lnTo>
                  <a:lnTo>
                    <a:pt x="568452" y="37719"/>
                  </a:lnTo>
                  <a:lnTo>
                    <a:pt x="573024" y="45720"/>
                  </a:lnTo>
                  <a:lnTo>
                    <a:pt x="574548" y="50292"/>
                  </a:lnTo>
                  <a:lnTo>
                    <a:pt x="576072" y="56388"/>
                  </a:lnTo>
                  <a:lnTo>
                    <a:pt x="576072" y="348081"/>
                  </a:lnTo>
                  <a:lnTo>
                    <a:pt x="577596" y="345948"/>
                  </a:lnTo>
                  <a:lnTo>
                    <a:pt x="583692" y="335280"/>
                  </a:lnTo>
                  <a:lnTo>
                    <a:pt x="586740" y="329184"/>
                  </a:lnTo>
                  <a:lnTo>
                    <a:pt x="588264" y="323088"/>
                  </a:lnTo>
                  <a:lnTo>
                    <a:pt x="589788" y="315468"/>
                  </a:lnTo>
                  <a:close/>
                </a:path>
                <a:path w="589914" h="376555">
                  <a:moveTo>
                    <a:pt x="18288" y="330708"/>
                  </a:moveTo>
                  <a:lnTo>
                    <a:pt x="15240" y="324612"/>
                  </a:lnTo>
                  <a:lnTo>
                    <a:pt x="15240" y="326136"/>
                  </a:lnTo>
                  <a:lnTo>
                    <a:pt x="13716" y="320040"/>
                  </a:lnTo>
                  <a:lnTo>
                    <a:pt x="13716" y="348081"/>
                  </a:lnTo>
                  <a:lnTo>
                    <a:pt x="16764" y="352348"/>
                  </a:lnTo>
                  <a:lnTo>
                    <a:pt x="16764" y="329184"/>
                  </a:lnTo>
                  <a:lnTo>
                    <a:pt x="18288" y="330708"/>
                  </a:lnTo>
                  <a:close/>
                </a:path>
                <a:path w="589914" h="376555">
                  <a:moveTo>
                    <a:pt x="18288" y="45720"/>
                  </a:moveTo>
                  <a:lnTo>
                    <a:pt x="16764" y="45720"/>
                  </a:lnTo>
                  <a:lnTo>
                    <a:pt x="16764" y="48006"/>
                  </a:lnTo>
                  <a:lnTo>
                    <a:pt x="18288" y="45720"/>
                  </a:lnTo>
                  <a:close/>
                </a:path>
                <a:path w="589914" h="376555">
                  <a:moveTo>
                    <a:pt x="38100" y="368590"/>
                  </a:moveTo>
                  <a:lnTo>
                    <a:pt x="38100" y="355092"/>
                  </a:lnTo>
                  <a:lnTo>
                    <a:pt x="28956" y="347472"/>
                  </a:lnTo>
                  <a:lnTo>
                    <a:pt x="22860" y="338328"/>
                  </a:lnTo>
                  <a:lnTo>
                    <a:pt x="22860" y="339852"/>
                  </a:lnTo>
                  <a:lnTo>
                    <a:pt x="16764" y="329184"/>
                  </a:lnTo>
                  <a:lnTo>
                    <a:pt x="16764" y="352348"/>
                  </a:lnTo>
                  <a:lnTo>
                    <a:pt x="19812" y="356616"/>
                  </a:lnTo>
                  <a:lnTo>
                    <a:pt x="30480" y="364236"/>
                  </a:lnTo>
                  <a:lnTo>
                    <a:pt x="38100" y="368590"/>
                  </a:lnTo>
                  <a:close/>
                </a:path>
                <a:path w="589914" h="376555">
                  <a:moveTo>
                    <a:pt x="38100" y="21336"/>
                  </a:moveTo>
                  <a:lnTo>
                    <a:pt x="36576" y="21336"/>
                  </a:lnTo>
                  <a:lnTo>
                    <a:pt x="36576" y="22606"/>
                  </a:lnTo>
                  <a:lnTo>
                    <a:pt x="38100" y="21336"/>
                  </a:lnTo>
                  <a:close/>
                </a:path>
                <a:path w="589914" h="376555">
                  <a:moveTo>
                    <a:pt x="47244" y="359664"/>
                  </a:moveTo>
                  <a:lnTo>
                    <a:pt x="36576" y="353568"/>
                  </a:lnTo>
                  <a:lnTo>
                    <a:pt x="38100" y="355092"/>
                  </a:lnTo>
                  <a:lnTo>
                    <a:pt x="38100" y="368590"/>
                  </a:lnTo>
                  <a:lnTo>
                    <a:pt x="41148" y="370332"/>
                  </a:lnTo>
                  <a:lnTo>
                    <a:pt x="45720" y="372618"/>
                  </a:lnTo>
                  <a:lnTo>
                    <a:pt x="45720" y="359664"/>
                  </a:lnTo>
                  <a:lnTo>
                    <a:pt x="47244" y="359664"/>
                  </a:lnTo>
                  <a:close/>
                </a:path>
                <a:path w="589914" h="376555">
                  <a:moveTo>
                    <a:pt x="47244" y="16764"/>
                  </a:moveTo>
                  <a:lnTo>
                    <a:pt x="45720" y="16764"/>
                  </a:lnTo>
                  <a:lnTo>
                    <a:pt x="45720" y="17417"/>
                  </a:lnTo>
                  <a:lnTo>
                    <a:pt x="47244" y="16764"/>
                  </a:lnTo>
                  <a:close/>
                </a:path>
                <a:path w="589914" h="376555">
                  <a:moveTo>
                    <a:pt x="539496" y="374142"/>
                  </a:moveTo>
                  <a:lnTo>
                    <a:pt x="539496" y="361188"/>
                  </a:lnTo>
                  <a:lnTo>
                    <a:pt x="533400" y="362712"/>
                  </a:lnTo>
                  <a:lnTo>
                    <a:pt x="56388" y="362712"/>
                  </a:lnTo>
                  <a:lnTo>
                    <a:pt x="51816" y="361188"/>
                  </a:lnTo>
                  <a:lnTo>
                    <a:pt x="45720" y="359664"/>
                  </a:lnTo>
                  <a:lnTo>
                    <a:pt x="45720" y="372618"/>
                  </a:lnTo>
                  <a:lnTo>
                    <a:pt x="47244" y="373380"/>
                  </a:lnTo>
                  <a:lnTo>
                    <a:pt x="54864" y="374904"/>
                  </a:lnTo>
                  <a:lnTo>
                    <a:pt x="60960" y="376428"/>
                  </a:lnTo>
                  <a:lnTo>
                    <a:pt x="528828" y="376428"/>
                  </a:lnTo>
                  <a:lnTo>
                    <a:pt x="536448" y="374904"/>
                  </a:lnTo>
                  <a:lnTo>
                    <a:pt x="539496" y="374142"/>
                  </a:lnTo>
                  <a:close/>
                </a:path>
                <a:path w="589914" h="376555">
                  <a:moveTo>
                    <a:pt x="62484" y="12192"/>
                  </a:moveTo>
                  <a:lnTo>
                    <a:pt x="60960" y="12192"/>
                  </a:lnTo>
                  <a:lnTo>
                    <a:pt x="60960" y="12573"/>
                  </a:lnTo>
                  <a:lnTo>
                    <a:pt x="62484" y="12192"/>
                  </a:lnTo>
                  <a:close/>
                </a:path>
                <a:path w="589914" h="376555">
                  <a:moveTo>
                    <a:pt x="528828" y="12573"/>
                  </a:moveTo>
                  <a:lnTo>
                    <a:pt x="528828" y="12192"/>
                  </a:lnTo>
                  <a:lnTo>
                    <a:pt x="527304" y="12192"/>
                  </a:lnTo>
                  <a:lnTo>
                    <a:pt x="528828" y="12573"/>
                  </a:lnTo>
                  <a:close/>
                </a:path>
                <a:path w="589914" h="376555">
                  <a:moveTo>
                    <a:pt x="539496" y="15621"/>
                  </a:moveTo>
                  <a:lnTo>
                    <a:pt x="539496" y="15240"/>
                  </a:lnTo>
                  <a:lnTo>
                    <a:pt x="537972" y="15240"/>
                  </a:lnTo>
                  <a:lnTo>
                    <a:pt x="539496" y="15621"/>
                  </a:lnTo>
                  <a:close/>
                </a:path>
                <a:path w="589914" h="376555">
                  <a:moveTo>
                    <a:pt x="544068" y="372618"/>
                  </a:moveTo>
                  <a:lnTo>
                    <a:pt x="544068" y="359664"/>
                  </a:lnTo>
                  <a:lnTo>
                    <a:pt x="537972" y="361188"/>
                  </a:lnTo>
                  <a:lnTo>
                    <a:pt x="539496" y="361188"/>
                  </a:lnTo>
                  <a:lnTo>
                    <a:pt x="539496" y="374142"/>
                  </a:lnTo>
                  <a:lnTo>
                    <a:pt x="542544" y="373380"/>
                  </a:lnTo>
                  <a:lnTo>
                    <a:pt x="544068" y="372618"/>
                  </a:lnTo>
                  <a:close/>
                </a:path>
                <a:path w="589914" h="376555">
                  <a:moveTo>
                    <a:pt x="544068" y="17417"/>
                  </a:moveTo>
                  <a:lnTo>
                    <a:pt x="544068" y="16764"/>
                  </a:lnTo>
                  <a:lnTo>
                    <a:pt x="542544" y="16764"/>
                  </a:lnTo>
                  <a:lnTo>
                    <a:pt x="544068" y="17417"/>
                  </a:lnTo>
                  <a:close/>
                </a:path>
                <a:path w="589914" h="376555">
                  <a:moveTo>
                    <a:pt x="553212" y="353568"/>
                  </a:moveTo>
                  <a:lnTo>
                    <a:pt x="542544" y="359664"/>
                  </a:lnTo>
                  <a:lnTo>
                    <a:pt x="544068" y="359664"/>
                  </a:lnTo>
                  <a:lnTo>
                    <a:pt x="544068" y="372618"/>
                  </a:lnTo>
                  <a:lnTo>
                    <a:pt x="548640" y="370332"/>
                  </a:lnTo>
                  <a:lnTo>
                    <a:pt x="551688" y="368590"/>
                  </a:lnTo>
                  <a:lnTo>
                    <a:pt x="551688" y="355092"/>
                  </a:lnTo>
                  <a:lnTo>
                    <a:pt x="553212" y="353568"/>
                  </a:lnTo>
                  <a:close/>
                </a:path>
                <a:path w="589914" h="376555">
                  <a:moveTo>
                    <a:pt x="553212" y="22606"/>
                  </a:moveTo>
                  <a:lnTo>
                    <a:pt x="553212" y="21336"/>
                  </a:lnTo>
                  <a:lnTo>
                    <a:pt x="551688" y="21336"/>
                  </a:lnTo>
                  <a:lnTo>
                    <a:pt x="553212" y="22606"/>
                  </a:lnTo>
                  <a:close/>
                </a:path>
                <a:path w="589914" h="376555">
                  <a:moveTo>
                    <a:pt x="568452" y="357704"/>
                  </a:moveTo>
                  <a:lnTo>
                    <a:pt x="568452" y="338328"/>
                  </a:lnTo>
                  <a:lnTo>
                    <a:pt x="560832" y="347472"/>
                  </a:lnTo>
                  <a:lnTo>
                    <a:pt x="551688" y="355092"/>
                  </a:lnTo>
                  <a:lnTo>
                    <a:pt x="551688" y="368590"/>
                  </a:lnTo>
                  <a:lnTo>
                    <a:pt x="559308" y="364236"/>
                  </a:lnTo>
                  <a:lnTo>
                    <a:pt x="568452" y="357704"/>
                  </a:lnTo>
                  <a:close/>
                </a:path>
                <a:path w="589914" h="376555">
                  <a:moveTo>
                    <a:pt x="568452" y="37719"/>
                  </a:moveTo>
                  <a:lnTo>
                    <a:pt x="568452" y="36576"/>
                  </a:lnTo>
                  <a:lnTo>
                    <a:pt x="566928" y="35052"/>
                  </a:lnTo>
                  <a:lnTo>
                    <a:pt x="568452" y="37719"/>
                  </a:lnTo>
                  <a:close/>
                </a:path>
                <a:path w="589914" h="376555">
                  <a:moveTo>
                    <a:pt x="576072" y="348081"/>
                  </a:moveTo>
                  <a:lnTo>
                    <a:pt x="576072" y="320040"/>
                  </a:lnTo>
                  <a:lnTo>
                    <a:pt x="574548" y="326136"/>
                  </a:lnTo>
                  <a:lnTo>
                    <a:pt x="574548" y="324612"/>
                  </a:lnTo>
                  <a:lnTo>
                    <a:pt x="573024" y="330708"/>
                  </a:lnTo>
                  <a:lnTo>
                    <a:pt x="573024" y="329184"/>
                  </a:lnTo>
                  <a:lnTo>
                    <a:pt x="566928" y="339852"/>
                  </a:lnTo>
                  <a:lnTo>
                    <a:pt x="568452" y="338328"/>
                  </a:lnTo>
                  <a:lnTo>
                    <a:pt x="568452" y="357704"/>
                  </a:lnTo>
                  <a:lnTo>
                    <a:pt x="569976" y="356616"/>
                  </a:lnTo>
                  <a:lnTo>
                    <a:pt x="576072" y="3480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7547" y="1584959"/>
              <a:ext cx="576071" cy="36423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11452" y="1578863"/>
              <a:ext cx="588645" cy="376555"/>
            </a:xfrm>
            <a:custGeom>
              <a:avLst/>
              <a:gdLst/>
              <a:ahLst/>
              <a:cxnLst/>
              <a:rect l="l" t="t" r="r" b="b"/>
              <a:pathLst>
                <a:path w="588644" h="376555">
                  <a:moveTo>
                    <a:pt x="588264" y="316992"/>
                  </a:moveTo>
                  <a:lnTo>
                    <a:pt x="588264" y="60960"/>
                  </a:lnTo>
                  <a:lnTo>
                    <a:pt x="586740" y="53340"/>
                  </a:lnTo>
                  <a:lnTo>
                    <a:pt x="568452" y="19812"/>
                  </a:lnTo>
                  <a:lnTo>
                    <a:pt x="528828" y="0"/>
                  </a:lnTo>
                  <a:lnTo>
                    <a:pt x="59436" y="0"/>
                  </a:lnTo>
                  <a:lnTo>
                    <a:pt x="19812" y="19812"/>
                  </a:lnTo>
                  <a:lnTo>
                    <a:pt x="1524" y="53340"/>
                  </a:lnTo>
                  <a:lnTo>
                    <a:pt x="0" y="60960"/>
                  </a:lnTo>
                  <a:lnTo>
                    <a:pt x="0" y="316992"/>
                  </a:lnTo>
                  <a:lnTo>
                    <a:pt x="3048" y="329184"/>
                  </a:lnTo>
                  <a:lnTo>
                    <a:pt x="4572" y="336804"/>
                  </a:lnTo>
                  <a:lnTo>
                    <a:pt x="10668" y="347472"/>
                  </a:lnTo>
                  <a:lnTo>
                    <a:pt x="12192" y="348996"/>
                  </a:lnTo>
                  <a:lnTo>
                    <a:pt x="12192" y="62484"/>
                  </a:lnTo>
                  <a:lnTo>
                    <a:pt x="15240" y="50292"/>
                  </a:lnTo>
                  <a:lnTo>
                    <a:pt x="15240" y="51816"/>
                  </a:lnTo>
                  <a:lnTo>
                    <a:pt x="16764" y="45720"/>
                  </a:lnTo>
                  <a:lnTo>
                    <a:pt x="16764" y="47244"/>
                  </a:lnTo>
                  <a:lnTo>
                    <a:pt x="21336" y="36576"/>
                  </a:lnTo>
                  <a:lnTo>
                    <a:pt x="21336" y="38100"/>
                  </a:lnTo>
                  <a:lnTo>
                    <a:pt x="27432" y="30784"/>
                  </a:lnTo>
                  <a:lnTo>
                    <a:pt x="27432" y="28956"/>
                  </a:lnTo>
                  <a:lnTo>
                    <a:pt x="36576" y="21336"/>
                  </a:lnTo>
                  <a:lnTo>
                    <a:pt x="36576" y="22860"/>
                  </a:lnTo>
                  <a:lnTo>
                    <a:pt x="45720" y="16764"/>
                  </a:lnTo>
                  <a:lnTo>
                    <a:pt x="50292" y="15240"/>
                  </a:lnTo>
                  <a:lnTo>
                    <a:pt x="54864" y="14097"/>
                  </a:lnTo>
                  <a:lnTo>
                    <a:pt x="54864" y="13716"/>
                  </a:lnTo>
                  <a:lnTo>
                    <a:pt x="533400" y="13716"/>
                  </a:lnTo>
                  <a:lnTo>
                    <a:pt x="533400" y="14097"/>
                  </a:lnTo>
                  <a:lnTo>
                    <a:pt x="537972" y="15240"/>
                  </a:lnTo>
                  <a:lnTo>
                    <a:pt x="542544" y="16764"/>
                  </a:lnTo>
                  <a:lnTo>
                    <a:pt x="551688" y="22860"/>
                  </a:lnTo>
                  <a:lnTo>
                    <a:pt x="551688" y="21336"/>
                  </a:lnTo>
                  <a:lnTo>
                    <a:pt x="560832" y="28956"/>
                  </a:lnTo>
                  <a:lnTo>
                    <a:pt x="560832" y="30784"/>
                  </a:lnTo>
                  <a:lnTo>
                    <a:pt x="566928" y="38100"/>
                  </a:lnTo>
                  <a:lnTo>
                    <a:pt x="566928" y="36576"/>
                  </a:lnTo>
                  <a:lnTo>
                    <a:pt x="571500" y="47244"/>
                  </a:lnTo>
                  <a:lnTo>
                    <a:pt x="571500" y="45720"/>
                  </a:lnTo>
                  <a:lnTo>
                    <a:pt x="573024" y="51816"/>
                  </a:lnTo>
                  <a:lnTo>
                    <a:pt x="573024" y="50292"/>
                  </a:lnTo>
                  <a:lnTo>
                    <a:pt x="576072" y="62484"/>
                  </a:lnTo>
                  <a:lnTo>
                    <a:pt x="576072" y="348996"/>
                  </a:lnTo>
                  <a:lnTo>
                    <a:pt x="577596" y="347472"/>
                  </a:lnTo>
                  <a:lnTo>
                    <a:pt x="583692" y="336804"/>
                  </a:lnTo>
                  <a:lnTo>
                    <a:pt x="585216" y="329184"/>
                  </a:lnTo>
                  <a:lnTo>
                    <a:pt x="588264" y="316992"/>
                  </a:lnTo>
                  <a:close/>
                </a:path>
                <a:path w="588644" h="376555">
                  <a:moveTo>
                    <a:pt x="28263" y="348164"/>
                  </a:moveTo>
                  <a:lnTo>
                    <a:pt x="21336" y="339852"/>
                  </a:lnTo>
                  <a:lnTo>
                    <a:pt x="21336" y="341376"/>
                  </a:lnTo>
                  <a:lnTo>
                    <a:pt x="16764" y="330708"/>
                  </a:lnTo>
                  <a:lnTo>
                    <a:pt x="15240" y="326136"/>
                  </a:lnTo>
                  <a:lnTo>
                    <a:pt x="13716" y="320040"/>
                  </a:lnTo>
                  <a:lnTo>
                    <a:pt x="13716" y="321564"/>
                  </a:lnTo>
                  <a:lnTo>
                    <a:pt x="12192" y="315468"/>
                  </a:lnTo>
                  <a:lnTo>
                    <a:pt x="12192" y="348996"/>
                  </a:lnTo>
                  <a:lnTo>
                    <a:pt x="27432" y="364236"/>
                  </a:lnTo>
                  <a:lnTo>
                    <a:pt x="27432" y="347472"/>
                  </a:lnTo>
                  <a:lnTo>
                    <a:pt x="28263" y="348164"/>
                  </a:lnTo>
                  <a:close/>
                </a:path>
                <a:path w="588644" h="376555">
                  <a:moveTo>
                    <a:pt x="28956" y="28956"/>
                  </a:moveTo>
                  <a:lnTo>
                    <a:pt x="27432" y="28956"/>
                  </a:lnTo>
                  <a:lnTo>
                    <a:pt x="27432" y="30784"/>
                  </a:lnTo>
                  <a:lnTo>
                    <a:pt x="28956" y="28956"/>
                  </a:lnTo>
                  <a:close/>
                </a:path>
                <a:path w="588644" h="376555">
                  <a:moveTo>
                    <a:pt x="28956" y="348996"/>
                  </a:moveTo>
                  <a:lnTo>
                    <a:pt x="28263" y="348164"/>
                  </a:lnTo>
                  <a:lnTo>
                    <a:pt x="27432" y="347472"/>
                  </a:lnTo>
                  <a:lnTo>
                    <a:pt x="28956" y="348996"/>
                  </a:lnTo>
                  <a:close/>
                </a:path>
                <a:path w="588644" h="376555">
                  <a:moveTo>
                    <a:pt x="28956" y="365760"/>
                  </a:moveTo>
                  <a:lnTo>
                    <a:pt x="28956" y="348996"/>
                  </a:lnTo>
                  <a:lnTo>
                    <a:pt x="27432" y="347472"/>
                  </a:lnTo>
                  <a:lnTo>
                    <a:pt x="27432" y="364236"/>
                  </a:lnTo>
                  <a:lnTo>
                    <a:pt x="28956" y="365760"/>
                  </a:lnTo>
                  <a:close/>
                </a:path>
                <a:path w="588644" h="376555">
                  <a:moveTo>
                    <a:pt x="56388" y="362712"/>
                  </a:moveTo>
                  <a:lnTo>
                    <a:pt x="50292" y="361188"/>
                  </a:lnTo>
                  <a:lnTo>
                    <a:pt x="45720" y="359664"/>
                  </a:lnTo>
                  <a:lnTo>
                    <a:pt x="36576" y="355092"/>
                  </a:lnTo>
                  <a:lnTo>
                    <a:pt x="28263" y="348164"/>
                  </a:lnTo>
                  <a:lnTo>
                    <a:pt x="28956" y="348996"/>
                  </a:lnTo>
                  <a:lnTo>
                    <a:pt x="28956" y="365760"/>
                  </a:lnTo>
                  <a:lnTo>
                    <a:pt x="41148" y="371856"/>
                  </a:lnTo>
                  <a:lnTo>
                    <a:pt x="54864" y="375285"/>
                  </a:lnTo>
                  <a:lnTo>
                    <a:pt x="54864" y="362712"/>
                  </a:lnTo>
                  <a:lnTo>
                    <a:pt x="56388" y="362712"/>
                  </a:lnTo>
                  <a:close/>
                </a:path>
                <a:path w="588644" h="376555">
                  <a:moveTo>
                    <a:pt x="56388" y="13716"/>
                  </a:moveTo>
                  <a:lnTo>
                    <a:pt x="54864" y="13716"/>
                  </a:lnTo>
                  <a:lnTo>
                    <a:pt x="54864" y="14097"/>
                  </a:lnTo>
                  <a:lnTo>
                    <a:pt x="56388" y="13716"/>
                  </a:lnTo>
                  <a:close/>
                </a:path>
                <a:path w="588644" h="376555">
                  <a:moveTo>
                    <a:pt x="533400" y="375285"/>
                  </a:moveTo>
                  <a:lnTo>
                    <a:pt x="533400" y="362712"/>
                  </a:lnTo>
                  <a:lnTo>
                    <a:pt x="527304" y="364236"/>
                  </a:lnTo>
                  <a:lnTo>
                    <a:pt x="60960" y="364236"/>
                  </a:lnTo>
                  <a:lnTo>
                    <a:pt x="54864" y="362712"/>
                  </a:lnTo>
                  <a:lnTo>
                    <a:pt x="54864" y="375285"/>
                  </a:lnTo>
                  <a:lnTo>
                    <a:pt x="59436" y="376428"/>
                  </a:lnTo>
                  <a:lnTo>
                    <a:pt x="528828" y="376428"/>
                  </a:lnTo>
                  <a:lnTo>
                    <a:pt x="533400" y="375285"/>
                  </a:lnTo>
                  <a:close/>
                </a:path>
                <a:path w="588644" h="376555">
                  <a:moveTo>
                    <a:pt x="533400" y="14097"/>
                  </a:moveTo>
                  <a:lnTo>
                    <a:pt x="533400" y="13716"/>
                  </a:lnTo>
                  <a:lnTo>
                    <a:pt x="531876" y="13716"/>
                  </a:lnTo>
                  <a:lnTo>
                    <a:pt x="533400" y="14097"/>
                  </a:lnTo>
                  <a:close/>
                </a:path>
                <a:path w="588644" h="376555">
                  <a:moveTo>
                    <a:pt x="560000" y="348164"/>
                  </a:moveTo>
                  <a:lnTo>
                    <a:pt x="551688" y="355092"/>
                  </a:lnTo>
                  <a:lnTo>
                    <a:pt x="542544" y="359664"/>
                  </a:lnTo>
                  <a:lnTo>
                    <a:pt x="537972" y="361188"/>
                  </a:lnTo>
                  <a:lnTo>
                    <a:pt x="531876" y="362712"/>
                  </a:lnTo>
                  <a:lnTo>
                    <a:pt x="533400" y="362712"/>
                  </a:lnTo>
                  <a:lnTo>
                    <a:pt x="533400" y="375285"/>
                  </a:lnTo>
                  <a:lnTo>
                    <a:pt x="547116" y="371856"/>
                  </a:lnTo>
                  <a:lnTo>
                    <a:pt x="559308" y="365760"/>
                  </a:lnTo>
                  <a:lnTo>
                    <a:pt x="559308" y="348996"/>
                  </a:lnTo>
                  <a:lnTo>
                    <a:pt x="560000" y="348164"/>
                  </a:lnTo>
                  <a:close/>
                </a:path>
                <a:path w="588644" h="376555">
                  <a:moveTo>
                    <a:pt x="560832" y="30784"/>
                  </a:moveTo>
                  <a:lnTo>
                    <a:pt x="560832" y="28956"/>
                  </a:lnTo>
                  <a:lnTo>
                    <a:pt x="559308" y="28956"/>
                  </a:lnTo>
                  <a:lnTo>
                    <a:pt x="560832" y="30784"/>
                  </a:lnTo>
                  <a:close/>
                </a:path>
                <a:path w="588644" h="376555">
                  <a:moveTo>
                    <a:pt x="560832" y="347472"/>
                  </a:moveTo>
                  <a:lnTo>
                    <a:pt x="560000" y="348164"/>
                  </a:lnTo>
                  <a:lnTo>
                    <a:pt x="559308" y="348996"/>
                  </a:lnTo>
                  <a:lnTo>
                    <a:pt x="560832" y="347472"/>
                  </a:lnTo>
                  <a:close/>
                </a:path>
                <a:path w="588644" h="376555">
                  <a:moveTo>
                    <a:pt x="560832" y="364236"/>
                  </a:moveTo>
                  <a:lnTo>
                    <a:pt x="560832" y="347472"/>
                  </a:lnTo>
                  <a:lnTo>
                    <a:pt x="559308" y="348996"/>
                  </a:lnTo>
                  <a:lnTo>
                    <a:pt x="559308" y="365760"/>
                  </a:lnTo>
                  <a:lnTo>
                    <a:pt x="560832" y="364236"/>
                  </a:lnTo>
                  <a:close/>
                </a:path>
                <a:path w="588644" h="376555">
                  <a:moveTo>
                    <a:pt x="576072" y="348996"/>
                  </a:moveTo>
                  <a:lnTo>
                    <a:pt x="576072" y="315468"/>
                  </a:lnTo>
                  <a:lnTo>
                    <a:pt x="574548" y="321564"/>
                  </a:lnTo>
                  <a:lnTo>
                    <a:pt x="574548" y="320040"/>
                  </a:lnTo>
                  <a:lnTo>
                    <a:pt x="573024" y="326136"/>
                  </a:lnTo>
                  <a:lnTo>
                    <a:pt x="571500" y="330708"/>
                  </a:lnTo>
                  <a:lnTo>
                    <a:pt x="566928" y="341376"/>
                  </a:lnTo>
                  <a:lnTo>
                    <a:pt x="566928" y="339852"/>
                  </a:lnTo>
                  <a:lnTo>
                    <a:pt x="560000" y="348164"/>
                  </a:lnTo>
                  <a:lnTo>
                    <a:pt x="560832" y="347472"/>
                  </a:lnTo>
                  <a:lnTo>
                    <a:pt x="560832" y="364236"/>
                  </a:lnTo>
                  <a:lnTo>
                    <a:pt x="576072" y="3489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615940" y="1389881"/>
            <a:ext cx="3252470" cy="748665"/>
            <a:chOff x="5615940" y="1389881"/>
            <a:chExt cx="3252470" cy="748665"/>
          </a:xfrm>
        </p:grpSpPr>
        <p:sp>
          <p:nvSpPr>
            <p:cNvPr id="41" name="object 41"/>
            <p:cNvSpPr/>
            <p:nvPr/>
          </p:nvSpPr>
          <p:spPr>
            <a:xfrm>
              <a:off x="5620511" y="1394453"/>
              <a:ext cx="3243580" cy="739140"/>
            </a:xfrm>
            <a:custGeom>
              <a:avLst/>
              <a:gdLst/>
              <a:ahLst/>
              <a:cxnLst/>
              <a:rect l="l" t="t" r="r" b="b"/>
              <a:pathLst>
                <a:path w="3243579" h="739139">
                  <a:moveTo>
                    <a:pt x="3243071" y="739139"/>
                  </a:moveTo>
                  <a:lnTo>
                    <a:pt x="3243071" y="0"/>
                  </a:lnTo>
                  <a:lnTo>
                    <a:pt x="0" y="0"/>
                  </a:lnTo>
                  <a:lnTo>
                    <a:pt x="0" y="739139"/>
                  </a:lnTo>
                  <a:lnTo>
                    <a:pt x="3243071" y="73913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15940" y="1389881"/>
              <a:ext cx="3252470" cy="748665"/>
            </a:xfrm>
            <a:custGeom>
              <a:avLst/>
              <a:gdLst/>
              <a:ahLst/>
              <a:cxnLst/>
              <a:rect l="l" t="t" r="r" b="b"/>
              <a:pathLst>
                <a:path w="3252470" h="748664">
                  <a:moveTo>
                    <a:pt x="3252216" y="746766"/>
                  </a:moveTo>
                  <a:lnTo>
                    <a:pt x="3252216" y="1524"/>
                  </a:lnTo>
                  <a:lnTo>
                    <a:pt x="3250692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746766"/>
                  </a:lnTo>
                  <a:lnTo>
                    <a:pt x="1524" y="748290"/>
                  </a:lnTo>
                  <a:lnTo>
                    <a:pt x="4572" y="748290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3243072" y="9144"/>
                  </a:lnTo>
                  <a:lnTo>
                    <a:pt x="3243072" y="4572"/>
                  </a:lnTo>
                  <a:lnTo>
                    <a:pt x="3247644" y="9144"/>
                  </a:lnTo>
                  <a:lnTo>
                    <a:pt x="3247644" y="748290"/>
                  </a:lnTo>
                  <a:lnTo>
                    <a:pt x="3250692" y="748290"/>
                  </a:lnTo>
                  <a:lnTo>
                    <a:pt x="3252216" y="746766"/>
                  </a:lnTo>
                  <a:close/>
                </a:path>
                <a:path w="3252470" h="748664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3252470" h="748664">
                  <a:moveTo>
                    <a:pt x="9144" y="739146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739146"/>
                  </a:lnTo>
                  <a:lnTo>
                    <a:pt x="9144" y="739146"/>
                  </a:lnTo>
                  <a:close/>
                </a:path>
                <a:path w="3252470" h="748664">
                  <a:moveTo>
                    <a:pt x="3247644" y="739146"/>
                  </a:moveTo>
                  <a:lnTo>
                    <a:pt x="4572" y="739146"/>
                  </a:lnTo>
                  <a:lnTo>
                    <a:pt x="9144" y="743718"/>
                  </a:lnTo>
                  <a:lnTo>
                    <a:pt x="9144" y="748290"/>
                  </a:lnTo>
                  <a:lnTo>
                    <a:pt x="3243072" y="748290"/>
                  </a:lnTo>
                  <a:lnTo>
                    <a:pt x="3243072" y="743718"/>
                  </a:lnTo>
                  <a:lnTo>
                    <a:pt x="3247644" y="739146"/>
                  </a:lnTo>
                  <a:close/>
                </a:path>
                <a:path w="3252470" h="748664">
                  <a:moveTo>
                    <a:pt x="9144" y="748290"/>
                  </a:moveTo>
                  <a:lnTo>
                    <a:pt x="9144" y="743718"/>
                  </a:lnTo>
                  <a:lnTo>
                    <a:pt x="4572" y="739146"/>
                  </a:lnTo>
                  <a:lnTo>
                    <a:pt x="4572" y="748290"/>
                  </a:lnTo>
                  <a:lnTo>
                    <a:pt x="9144" y="748290"/>
                  </a:lnTo>
                  <a:close/>
                </a:path>
                <a:path w="3252470" h="748664">
                  <a:moveTo>
                    <a:pt x="3247644" y="9144"/>
                  </a:moveTo>
                  <a:lnTo>
                    <a:pt x="3243072" y="4572"/>
                  </a:lnTo>
                  <a:lnTo>
                    <a:pt x="3243072" y="9144"/>
                  </a:lnTo>
                  <a:lnTo>
                    <a:pt x="3247644" y="9144"/>
                  </a:lnTo>
                  <a:close/>
                </a:path>
                <a:path w="3252470" h="748664">
                  <a:moveTo>
                    <a:pt x="3247644" y="739146"/>
                  </a:moveTo>
                  <a:lnTo>
                    <a:pt x="3247644" y="9144"/>
                  </a:lnTo>
                  <a:lnTo>
                    <a:pt x="3243072" y="9144"/>
                  </a:lnTo>
                  <a:lnTo>
                    <a:pt x="3243072" y="739146"/>
                  </a:lnTo>
                  <a:lnTo>
                    <a:pt x="3247644" y="739146"/>
                  </a:lnTo>
                  <a:close/>
                </a:path>
                <a:path w="3252470" h="748664">
                  <a:moveTo>
                    <a:pt x="3247644" y="748290"/>
                  </a:moveTo>
                  <a:lnTo>
                    <a:pt x="3247644" y="739146"/>
                  </a:lnTo>
                  <a:lnTo>
                    <a:pt x="3243072" y="743718"/>
                  </a:lnTo>
                  <a:lnTo>
                    <a:pt x="3243072" y="748290"/>
                  </a:lnTo>
                  <a:lnTo>
                    <a:pt x="3247644" y="748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99249" y="1421383"/>
            <a:ext cx="21869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Computing</a:t>
            </a:r>
            <a:r>
              <a:rPr sz="1400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average:</a:t>
            </a:r>
            <a:r>
              <a:rPr sz="1400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Lot</a:t>
            </a:r>
            <a:r>
              <a:rPr sz="14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representation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4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4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vector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corresponding</a:t>
            </a:r>
            <a:r>
              <a:rPr sz="1400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0000"/>
                </a:solidFill>
                <a:latin typeface="Arial"/>
                <a:cs typeface="Arial"/>
              </a:rPr>
              <a:t>“good”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3689</Words>
  <Application>Microsoft Office PowerPoint</Application>
  <PresentationFormat>Custom</PresentationFormat>
  <Paragraphs>570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Arial MT</vt:lpstr>
      <vt:lpstr>Aptos</vt:lpstr>
      <vt:lpstr>Aptos Display</vt:lpstr>
      <vt:lpstr>Arial</vt:lpstr>
      <vt:lpstr>Cambria</vt:lpstr>
      <vt:lpstr>Courier New</vt:lpstr>
      <vt:lpstr>Times New Roman</vt:lpstr>
      <vt:lpstr>Office Theme</vt:lpstr>
      <vt:lpstr>Recurrent Neural Networks –RNNs (Sequence Modelling)</vt:lpstr>
      <vt:lpstr>Contents</vt:lpstr>
      <vt:lpstr>Sequence Models</vt:lpstr>
      <vt:lpstr>Artificial Neural Networks</vt:lpstr>
      <vt:lpstr>Artificial Neural Networks</vt:lpstr>
      <vt:lpstr>Dependencies in Biological Neurons</vt:lpstr>
      <vt:lpstr>Book Reading - ANN</vt:lpstr>
      <vt:lpstr>RNNs - Applications</vt:lpstr>
      <vt:lpstr>RNNs - Applications</vt:lpstr>
      <vt:lpstr>RNNs - Applications</vt:lpstr>
      <vt:lpstr>Why not ANNs?</vt:lpstr>
      <vt:lpstr>Why not ANNs?</vt:lpstr>
      <vt:lpstr>Building the Idea – A hypothetical case study</vt:lpstr>
      <vt:lpstr>Case Study: Chef – Fond of Patterns</vt:lpstr>
      <vt:lpstr>Case Study</vt:lpstr>
      <vt:lpstr>Neural Network: Matrix Multiplication</vt:lpstr>
      <vt:lpstr>Case Study</vt:lpstr>
      <vt:lpstr>Recurrent Neural Network</vt:lpstr>
      <vt:lpstr>Recurrent Neural Network</vt:lpstr>
      <vt:lpstr>Recurrent Neural Network</vt:lpstr>
      <vt:lpstr>RNNs as vector operations</vt:lpstr>
      <vt:lpstr>RNNs as vector operations</vt:lpstr>
      <vt:lpstr>RNNs</vt:lpstr>
      <vt:lpstr>RNNs</vt:lpstr>
      <vt:lpstr>RNNs</vt:lpstr>
      <vt:lpstr>RNNs</vt:lpstr>
      <vt:lpstr>RNNs</vt:lpstr>
      <vt:lpstr>RNNs</vt:lpstr>
      <vt:lpstr>RNNs</vt:lpstr>
      <vt:lpstr>RNNs</vt:lpstr>
      <vt:lpstr>RNNs</vt:lpstr>
      <vt:lpstr>RNNs</vt:lpstr>
      <vt:lpstr>RNNs - Training</vt:lpstr>
      <vt:lpstr>PowerPoint Presentation</vt:lpstr>
      <vt:lpstr>RNN - Mappings</vt:lpstr>
      <vt:lpstr>RNN - Mappings</vt:lpstr>
      <vt:lpstr>RNN - Mappings</vt:lpstr>
      <vt:lpstr>RNN - Mappings</vt:lpstr>
      <vt:lpstr>RNN Mappings: Graphical Summary</vt:lpstr>
      <vt:lpstr>RNN Mappings: Graphical Summary</vt:lpstr>
      <vt:lpstr>Example</vt:lpstr>
      <vt:lpstr>Example</vt:lpstr>
      <vt:lpstr>Example</vt:lpstr>
      <vt:lpstr>Example: Standard ANN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Forward Propagation</vt:lpstr>
      <vt:lpstr>RNN – Simplified Notation</vt:lpstr>
      <vt:lpstr>RNN – Summary</vt:lpstr>
      <vt:lpstr>RNN – Formal Definition</vt:lpstr>
      <vt:lpstr>RNN – Formal Definition</vt:lpstr>
      <vt:lpstr>RNN – Common Activation Functions</vt:lpstr>
      <vt:lpstr>RNN – Mathematical Formulation</vt:lpstr>
      <vt:lpstr>RNN – Mathematical Formulation</vt:lpstr>
      <vt:lpstr>RNN – Mathematical Formulation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Example – Character Learning Model</vt:lpstr>
      <vt:lpstr>RNN – Different Representations</vt:lpstr>
      <vt:lpstr>RNN – Different Representations</vt:lpstr>
      <vt:lpstr>Problems with RNNs</vt:lpstr>
      <vt:lpstr>Problems with RNNs</vt:lpstr>
      <vt:lpstr>Problems with RNNs</vt:lpstr>
      <vt:lpstr>Problems with RNNs</vt:lpstr>
      <vt:lpstr>Problems with RNNs</vt:lpstr>
      <vt:lpstr>Problems with RNNs</vt:lpstr>
      <vt:lpstr>Problems with RNNs</vt:lpstr>
      <vt:lpstr>Problems with RNNs</vt:lpstr>
      <vt:lpstr>Vanishing/Exploding Gradient</vt:lpstr>
      <vt:lpstr>Vanishing/Exploding Gradient</vt:lpstr>
      <vt:lpstr>Vanishing Gradient</vt:lpstr>
      <vt:lpstr>Exploding Gradient</vt:lpstr>
      <vt:lpstr>Solution</vt:lpstr>
      <vt:lpstr>Sentiment Classification with RNNs</vt:lpstr>
      <vt:lpstr>Sentiment Classification with RNNs</vt:lpstr>
      <vt:lpstr>Sentiment Classification with a Simple Model</vt:lpstr>
      <vt:lpstr>Sentiment Classification with a Simple Model</vt:lpstr>
      <vt:lpstr>Sentiment Classification with RNNs</vt:lpstr>
      <vt:lpstr>Implementing RNNs</vt:lpstr>
      <vt:lpstr>Implementing RNNs</vt:lpstr>
      <vt:lpstr>Implementing RNNs</vt:lpstr>
      <vt:lpstr>Simple RNN</vt:lpstr>
      <vt:lpstr>Simple RNN</vt:lpstr>
      <vt:lpstr>Simple RNN</vt:lpstr>
      <vt:lpstr>Deep RNN</vt:lpstr>
      <vt:lpstr>Deep RNN</vt:lpstr>
      <vt:lpstr>Bidirectional RNN</vt:lpstr>
      <vt:lpstr>Bidirectional RNN</vt:lpstr>
      <vt:lpstr>Bidirectional RNN</vt:lpstr>
      <vt:lpstr>1D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RecurrentNeuralNetworks</dc:title>
  <dc:creator>DR.IMRAN SIDDIQUE</dc:creator>
  <cp:lastModifiedBy>01-243172-020</cp:lastModifiedBy>
  <cp:revision>36</cp:revision>
  <dcterms:created xsi:type="dcterms:W3CDTF">2024-10-03T11:46:18Z</dcterms:created>
  <dcterms:modified xsi:type="dcterms:W3CDTF">2025-09-01T11:44:14Z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2019-04-25T00:00:00Z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2024-10-03T00:00:00Z</vt:filetime>
  </property>
  <property fmtid="{D5CDD505-2E9C-101B-9397-08002B2CF9AE}" pid="5" name="Producer">
    <vt:lpwstr>GPL Ghostscript 8.15</vt:lpwstr>
  </property>
</Properties>
</file>